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5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1759A-9876-F84E-8EB3-4D4BB90B53B7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C499-E762-5444-9B92-947FAC26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5C499-E762-5444-9B92-947FAC2652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1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0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4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6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7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3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52C6F-1EF3-1648-B5DB-0959C7064CC4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913CC-5CE0-8546-A0C0-39FC066B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7" Type="http://schemas.microsoft.com/office/2007/relationships/hdphoto" Target="../media/hdphoto2.wdp"/><Relationship Id="rId8" Type="http://schemas.openxmlformats.org/officeDocument/2006/relationships/image" Target="../media/image4.png"/><Relationship Id="rId9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9650"/>
            <a:ext cx="3017520" cy="312420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7520" y="1009650"/>
            <a:ext cx="3099816" cy="3124200"/>
          </a:xfrm>
          <a:prstGeom prst="rect">
            <a:avLst/>
          </a:prstGeom>
          <a:solidFill>
            <a:srgbClr val="01464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" y="13335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Implementation of an </a:t>
            </a:r>
          </a:p>
          <a:p>
            <a:pPr algn="ctr"/>
            <a:r>
              <a:rPr lang="en-US" sz="2400" b="1" dirty="0" smtClean="0"/>
              <a:t>Enhanced Recovery Program for Bariatric Surgery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238708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Figures, tables etc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7428" y="1008126"/>
            <a:ext cx="3035808" cy="3127248"/>
          </a:xfrm>
          <a:prstGeom prst="rect">
            <a:avLst/>
          </a:prstGeom>
          <a:solidFill>
            <a:srgbClr val="0146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133851"/>
            <a:ext cx="914400" cy="94283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785A9DF-98A6-4EB3-B4D3-4D73952E9D2C}"/>
              </a:ext>
            </a:extLst>
          </p:cNvPr>
          <p:cNvSpPr/>
          <p:nvPr/>
        </p:nvSpPr>
        <p:spPr>
          <a:xfrm>
            <a:off x="0" y="1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23DA822-950D-4426-AD84-C67058B50454}"/>
              </a:ext>
            </a:extLst>
          </p:cNvPr>
          <p:cNvSpPr/>
          <p:nvPr/>
        </p:nvSpPr>
        <p:spPr>
          <a:xfrm>
            <a:off x="-9236" y="5061673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8600" y="1123950"/>
            <a:ext cx="8686800" cy="2863335"/>
            <a:chOff x="304800" y="1123950"/>
            <a:chExt cx="8686800" cy="2863334"/>
          </a:xfrm>
        </p:grpSpPr>
        <p:sp>
          <p:nvSpPr>
            <p:cNvPr id="20" name="TextBox 19"/>
            <p:cNvSpPr txBox="1"/>
            <p:nvPr/>
          </p:nvSpPr>
          <p:spPr>
            <a:xfrm>
              <a:off x="559682" y="1123950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Reduced Length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 of Stay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83882" y="1123950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Decreased </a:t>
              </a:r>
            </a:p>
            <a:p>
              <a:pPr algn="ctr"/>
              <a:r>
                <a:rPr lang="en-US" sz="2000" b="1" smtClean="0">
                  <a:solidFill>
                    <a:schemeClr val="bg1"/>
                  </a:solidFill>
                </a:rPr>
                <a:t>Median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Cost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29400" y="112395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No Compromise on Patient Safety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4800" y="3267730"/>
              <a:ext cx="1143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2.77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24000" y="3267730"/>
              <a:ext cx="1143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.77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295400" y="3486150"/>
              <a:ext cx="381000" cy="228600"/>
            </a:xfrm>
            <a:prstGeom prst="rightArrow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3666351"/>
              <a:ext cx="24384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(Days)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24200" y="3257550"/>
              <a:ext cx="1219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$11,740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76800" y="3262015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$9,428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419600" y="3414415"/>
              <a:ext cx="381000" cy="228600"/>
            </a:xfrm>
            <a:prstGeom prst="rightArrow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89831" y="3638550"/>
              <a:ext cx="9284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(Total Cost)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0800" y="3267730"/>
              <a:ext cx="1219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2.17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848600" y="3267730"/>
              <a:ext cx="1143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1.72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7543275" y="3486150"/>
              <a:ext cx="381000" cy="228600"/>
            </a:xfrm>
            <a:prstGeom prst="rightArrow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92911" y="3710285"/>
              <a:ext cx="15696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(% Complication rate)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pic>
          <p:nvPicPr>
            <p:cNvPr id="35" name="Picture 34" descr="881672-200.png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FFFFFF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halkSketch/>
                      </a14:imgEffect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809750"/>
              <a:ext cx="1473200" cy="1473200"/>
            </a:xfrm>
            <a:prstGeom prst="rect">
              <a:avLst/>
            </a:prstGeom>
          </p:spPr>
        </p:pic>
        <p:pic>
          <p:nvPicPr>
            <p:cNvPr id="36" name="Picture 35" descr="piggy-bank-clipart-black-and-white-7.png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ChalkSketch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1352550"/>
              <a:ext cx="2343150" cy="2343150"/>
            </a:xfrm>
            <a:prstGeom prst="rect">
              <a:avLst/>
            </a:prstGeom>
          </p:spPr>
        </p:pic>
        <p:pic>
          <p:nvPicPr>
            <p:cNvPr id="37" name="Picture 36" descr="images.png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137" b="89744" l="3721" r="96279">
                          <a14:foregroundMark x1="72093" y1="32479" x2="44651" y2="58120"/>
                        </a14:backgroundRemoval>
                      </a14:imgEffect>
                      <a14:imgEffect>
                        <a14:artisticChalkSketch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200" y="1885950"/>
              <a:ext cx="1435100" cy="1561923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34925" y="4476751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Taylor JP, Canner J, Cronauer C, Prior D, Coker A, Nguyen H, Magnuson T, Adrales G, Schweitzer M.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424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</Words>
  <Application>Microsoft Macintosh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Cambridge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Taylor</dc:creator>
  <cp:lastModifiedBy>James Taylor</cp:lastModifiedBy>
  <cp:revision>4</cp:revision>
  <dcterms:created xsi:type="dcterms:W3CDTF">2019-03-28T15:07:16Z</dcterms:created>
  <dcterms:modified xsi:type="dcterms:W3CDTF">2019-03-29T19:56:21Z</dcterms:modified>
</cp:coreProperties>
</file>