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64F"/>
    <a:srgbClr val="0066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159" d="100"/>
          <a:sy n="159" d="100"/>
        </p:scale>
        <p:origin x="156" y="2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654E-722D-45A4-B6EB-7550BB6097D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96874"/>
            <a:ext cx="3044952" cy="3108960"/>
          </a:xfrm>
          <a:prstGeom prst="rect">
            <a:avLst/>
          </a:prstGeom>
          <a:solidFill>
            <a:srgbClr val="014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9524" y="896874"/>
            <a:ext cx="3044952" cy="3108960"/>
          </a:xfrm>
          <a:prstGeom prst="rect">
            <a:avLst/>
          </a:prstGeom>
          <a:solidFill>
            <a:srgbClr val="01464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" y="101117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Average Pain Level POD 1 Decreased </a:t>
            </a:r>
            <a:r>
              <a:rPr lang="en-US" b="1" dirty="0" smtClean="0">
                <a:solidFill>
                  <a:schemeClr val="bg1"/>
                </a:solidFill>
              </a:rPr>
              <a:t>46.3%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355137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p-value </a:t>
            </a:r>
            <a:r>
              <a:rPr lang="en-US" dirty="0" smtClean="0">
                <a:solidFill>
                  <a:schemeClr val="bg1"/>
                </a:solidFill>
              </a:rPr>
              <a:t>&lt; 0.001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9048" y="895350"/>
            <a:ext cx="3044952" cy="3108960"/>
          </a:xfrm>
          <a:prstGeom prst="rect">
            <a:avLst/>
          </a:prstGeom>
          <a:solidFill>
            <a:srgbClr val="01464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63604" y="355137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p-value = </a:t>
            </a:r>
            <a:r>
              <a:rPr lang="en-US" dirty="0" smtClean="0">
                <a:solidFill>
                  <a:schemeClr val="bg1"/>
                </a:solidFill>
              </a:rPr>
              <a:t>0.03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" y="355137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p-value = 0.002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785A9DF-98A6-4EB3-B4D3-4D73952E9D2C}"/>
              </a:ext>
            </a:extLst>
          </p:cNvPr>
          <p:cNvSpPr/>
          <p:nvPr/>
        </p:nvSpPr>
        <p:spPr>
          <a:xfrm>
            <a:off x="0" y="0"/>
            <a:ext cx="9153236" cy="82058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123DA822-950D-4426-AD84-C67058B50454}"/>
              </a:ext>
            </a:extLst>
          </p:cNvPr>
          <p:cNvSpPr/>
          <p:nvPr/>
        </p:nvSpPr>
        <p:spPr>
          <a:xfrm>
            <a:off x="-9236" y="5061673"/>
            <a:ext cx="9153236" cy="82058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6435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ERABS </a:t>
            </a:r>
            <a:r>
              <a:rPr lang="en-US" sz="2400" dirty="0" smtClean="0"/>
              <a:t>+ </a:t>
            </a:r>
            <a:r>
              <a:rPr lang="en-US" sz="2400" dirty="0" err="1" smtClean="0"/>
              <a:t>Exparel</a:t>
            </a:r>
            <a:r>
              <a:rPr lang="en-US" sz="2400" baseline="30000" dirty="0" err="1" smtClean="0"/>
              <a:t>TM</a:t>
            </a:r>
            <a:r>
              <a:rPr lang="en-US" sz="2400" dirty="0" smtClean="0"/>
              <a:t> </a:t>
            </a:r>
            <a:r>
              <a:rPr lang="en-US" sz="2400" dirty="0"/>
              <a:t>Leads to Reduced Opioid </a:t>
            </a:r>
            <a:r>
              <a:rPr lang="en-US" sz="2400" dirty="0" smtClean="0"/>
              <a:t>Use, </a:t>
            </a:r>
            <a:r>
              <a:rPr lang="en-US" sz="2400" dirty="0"/>
              <a:t>Pain </a:t>
            </a:r>
            <a:r>
              <a:rPr lang="en-US" sz="2400" dirty="0" smtClean="0"/>
              <a:t>Levels, and </a:t>
            </a:r>
            <a:r>
              <a:rPr lang="en-US" sz="2400" dirty="0"/>
              <a:t>Readmission </a:t>
            </a:r>
            <a:r>
              <a:rPr lang="en-US" sz="2400" dirty="0" smtClean="0"/>
              <a:t>while Increasing Patient Satisfaction 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101117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Total MEU’s Decreased </a:t>
            </a:r>
            <a:r>
              <a:rPr lang="en-US" b="1" dirty="0" smtClean="0">
                <a:solidFill>
                  <a:schemeClr val="bg1"/>
                </a:solidFill>
              </a:rPr>
              <a:t>59.5%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752" y="1138026"/>
            <a:ext cx="2867448" cy="286744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269828" y="101117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Readmission Rate Decreased </a:t>
            </a:r>
            <a:r>
              <a:rPr lang="en-US" b="1" dirty="0" smtClean="0">
                <a:solidFill>
                  <a:schemeClr val="bg1"/>
                </a:solidFill>
              </a:rPr>
              <a:t>3.7%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9236" y="4004310"/>
            <a:ext cx="9153236" cy="267462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265751"/>
            <a:ext cx="762000" cy="78569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08" y="1721358"/>
            <a:ext cx="1700784" cy="170078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445" y="1634767"/>
            <a:ext cx="1873966" cy="1873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45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user2</dc:creator>
  <cp:lastModifiedBy>Riley Moore</cp:lastModifiedBy>
  <cp:revision>27</cp:revision>
  <dcterms:created xsi:type="dcterms:W3CDTF">2018-01-03T15:55:26Z</dcterms:created>
  <dcterms:modified xsi:type="dcterms:W3CDTF">2019-04-01T19:31:32Z</dcterms:modified>
</cp:coreProperties>
</file>