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6600"/>
    <a:srgbClr val="01464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1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1039"/>
            <a:ext cx="9144000" cy="3124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17520" y="1001400"/>
            <a:ext cx="3108960" cy="31242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" y="36195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Robotic Median Arcuate Ligament Release is a Safe and Effective Approach in the Treatment of Median Arcuate Ligament Syndrome</a:t>
            </a:r>
          </a:p>
          <a:p>
            <a:pPr algn="ctr"/>
            <a:r>
              <a:rPr lang="en-US" sz="2800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13" y="4398547"/>
            <a:ext cx="4570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Fernstrum and Pryor et al., </a:t>
            </a:r>
            <a:r>
              <a:rPr lang="en-US" sz="1600" i="1" dirty="0"/>
              <a:t>Surg Endo</a:t>
            </a:r>
            <a:r>
              <a:rPr lang="en-US" sz="1600" dirty="0"/>
              <a:t>. April 2019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20015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High Symptom Improvement 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12001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Narcotic Liberation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120015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Short Length of Stay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" y="287655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85%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400" y="2878827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56%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0360" y="287655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81%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133850"/>
            <a:ext cx="883920" cy="9114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A4DA3A9-8468-461B-B699-12488D0547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50"/>
            <a:ext cx="9144000" cy="836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CD1135-EBCE-44CD-B611-DC37ECB0FF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54904"/>
            <a:ext cx="9144000" cy="8369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3716976-E5B3-4805-B20E-04C6FCE797F5}"/>
              </a:ext>
            </a:extLst>
          </p:cNvPr>
          <p:cNvSpPr txBox="1"/>
          <p:nvPr/>
        </p:nvSpPr>
        <p:spPr>
          <a:xfrm>
            <a:off x="6527439" y="3510845"/>
            <a:ext cx="2307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had hospital length of stay 1 day or less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CF300E-FCFD-4579-AC73-358A12940058}"/>
              </a:ext>
            </a:extLst>
          </p:cNvPr>
          <p:cNvSpPr txBox="1"/>
          <p:nvPr/>
        </p:nvSpPr>
        <p:spPr>
          <a:xfrm>
            <a:off x="-2814774" y="2791011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Image result for caduceus clipart">
            <a:extLst>
              <a:ext uri="{FF2B5EF4-FFF2-40B4-BE49-F238E27FC236}">
                <a16:creationId xmlns:a16="http://schemas.microsoft.com/office/drawing/2014/main" id="{D3CDA45B-D6F8-4423-839B-3C74D559F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95" y="1858911"/>
            <a:ext cx="1133582" cy="112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utoShape 8" descr="Image result for Rx clipart">
            <a:extLst>
              <a:ext uri="{FF2B5EF4-FFF2-40B4-BE49-F238E27FC236}">
                <a16:creationId xmlns:a16="http://schemas.microsoft.com/office/drawing/2014/main" id="{27BDC305-C1A0-4BEC-89E5-CD59C4F81E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4A1933-8314-42A3-B429-0BE85BF9EDDD}"/>
              </a:ext>
            </a:extLst>
          </p:cNvPr>
          <p:cNvSpPr txBox="1"/>
          <p:nvPr/>
        </p:nvSpPr>
        <p:spPr>
          <a:xfrm>
            <a:off x="2036267" y="2508462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4" name="AutoShape 12" descr="medicine bottle pharmacy pills ">
            <a:extLst>
              <a:ext uri="{FF2B5EF4-FFF2-40B4-BE49-F238E27FC236}">
                <a16:creationId xmlns:a16="http://schemas.microsoft.com/office/drawing/2014/main" id="{39A56637-20B4-4EB0-B12A-268C463986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Graphic 1026">
            <a:extLst>
              <a:ext uri="{FF2B5EF4-FFF2-40B4-BE49-F238E27FC236}">
                <a16:creationId xmlns:a16="http://schemas.microsoft.com/office/drawing/2014/main" id="{BFFB9A0F-E465-4840-A0F2-6E9390F3C6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1879" y="1925959"/>
            <a:ext cx="1320242" cy="986121"/>
          </a:xfrm>
          <a:prstGeom prst="rect">
            <a:avLst/>
          </a:prstGeom>
        </p:spPr>
      </p:pic>
      <p:pic>
        <p:nvPicPr>
          <p:cNvPr id="1038" name="Picture 14" descr="Image result for white Rx clipart">
            <a:extLst>
              <a:ext uri="{FF2B5EF4-FFF2-40B4-BE49-F238E27FC236}">
                <a16:creationId xmlns:a16="http://schemas.microsoft.com/office/drawing/2014/main" id="{387E6B7C-51E5-4019-8CF3-07B09342E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238" y="2356061"/>
            <a:ext cx="30480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hospital black and white clipart">
            <a:extLst>
              <a:ext uri="{FF2B5EF4-FFF2-40B4-BE49-F238E27FC236}">
                <a16:creationId xmlns:a16="http://schemas.microsoft.com/office/drawing/2014/main" id="{8B257DE1-85EF-4169-B0CD-902B38969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49" y="1742771"/>
            <a:ext cx="1361510" cy="135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716976-E5B3-4805-B20E-04C6FCE797F5}"/>
              </a:ext>
            </a:extLst>
          </p:cNvPr>
          <p:cNvSpPr txBox="1"/>
          <p:nvPr/>
        </p:nvSpPr>
        <p:spPr>
          <a:xfrm>
            <a:off x="3114710" y="3507525"/>
            <a:ext cx="2914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of patients who were using narcotics preoperatively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716976-E5B3-4805-B20E-04C6FCE797F5}"/>
              </a:ext>
            </a:extLst>
          </p:cNvPr>
          <p:cNvSpPr txBox="1"/>
          <p:nvPr/>
        </p:nvSpPr>
        <p:spPr>
          <a:xfrm>
            <a:off x="453583" y="3518214"/>
            <a:ext cx="19672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reported subjective improvement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66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Fernstrum, Colton</cp:lastModifiedBy>
  <cp:revision>28</cp:revision>
  <dcterms:created xsi:type="dcterms:W3CDTF">2018-01-03T15:55:26Z</dcterms:created>
  <dcterms:modified xsi:type="dcterms:W3CDTF">2019-01-17T20:38:26Z</dcterms:modified>
</cp:coreProperties>
</file>