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135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Recovered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Month</c:v>
                </c:pt>
                <c:pt idx="1">
                  <c:v>3 Months</c:v>
                </c:pt>
                <c:pt idx="2">
                  <c:v>6 Months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</c:v>
                </c:pt>
                <c:pt idx="1">
                  <c:v>0.47</c:v>
                </c:pt>
                <c:pt idx="2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50-4229-B8D8-4BABCEDB0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546832"/>
        <c:axId val="583547160"/>
      </c:barChart>
      <c:catAx>
        <c:axId val="58354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47160"/>
        <c:crosses val="autoZero"/>
        <c:auto val="1"/>
        <c:lblAlgn val="ctr"/>
        <c:lblOffset val="100"/>
        <c:noMultiLvlLbl val="0"/>
      </c:catAx>
      <c:valAx>
        <c:axId val="5835471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54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265C9-E051-4DFC-B64B-8E6414007E80}" type="doc">
      <dgm:prSet loTypeId="urn:microsoft.com/office/officeart/2005/8/layout/orgChart1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81BC396-6D13-41ED-B48B-B6590A36ED88}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bg1"/>
              </a:solidFill>
            </a:rPr>
            <a:t>153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bg1"/>
              </a:solidFill>
            </a:rPr>
            <a:t>Colectomy</a:t>
          </a:r>
        </a:p>
      </dgm:t>
    </dgm:pt>
    <dgm:pt modelId="{3EA5C4F0-09BC-4B1E-8CBA-A32D6A46B5F0}" type="parTrans" cxnId="{77AF0461-2EBC-41B5-A068-BD6672F23146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0A39B5DB-6BFE-4864-B302-70B9A1F3DE6A}" type="sibTrans" cxnId="{77AF0461-2EBC-41B5-A068-BD6672F23146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6501EAE3-8E6A-4B11-ACCD-5C3DA99C36E0}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kern="1200" dirty="0">
              <a:solidFill>
                <a:schemeClr val="bg1"/>
              </a:solidFill>
              <a:latin typeface="Calibri"/>
              <a:ea typeface="+mn-ea"/>
              <a:cs typeface="+mn-cs"/>
            </a:rPr>
            <a:t>125</a:t>
          </a:r>
          <a:r>
            <a:rPr lang="en-US" sz="1200" b="1" kern="1200" dirty="0">
              <a:solidFill>
                <a:schemeClr val="bg1"/>
              </a:solidFill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kern="1200" dirty="0">
              <a:solidFill>
                <a:schemeClr val="bg1"/>
              </a:solidFill>
              <a:latin typeface="Calibri"/>
              <a:ea typeface="+mn-ea"/>
              <a:cs typeface="+mn-cs"/>
            </a:rPr>
            <a:t>Whipple</a:t>
          </a:r>
        </a:p>
      </dgm:t>
    </dgm:pt>
    <dgm:pt modelId="{4DF9C87C-D14D-4FF6-B08C-9EBD0D93FAE3}" type="parTrans" cxnId="{2B69521E-F4F9-4B4A-848E-886CC8746BEB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59E72937-36C4-449A-BEE6-F4A2D1763414}" type="sibTrans" cxnId="{2B69521E-F4F9-4B4A-848E-886CC8746BEB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54495541-FCF1-4289-9514-54A6A322A6C0}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bg1"/>
              </a:solidFill>
            </a:rPr>
            <a:t>20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bg1"/>
              </a:solidFill>
            </a:rPr>
            <a:t>Esophagectomy</a:t>
          </a:r>
        </a:p>
      </dgm:t>
    </dgm:pt>
    <dgm:pt modelId="{68AE1E7D-FF18-4807-B439-C0477549C4E0}" type="parTrans" cxnId="{E609FE6F-7F3C-4212-8988-2F87A9453D4A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FE021CFE-C865-46E3-856E-0A8522836510}" type="sibTrans" cxnId="{E609FE6F-7F3C-4212-8988-2F87A9453D4A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BA3ADDEB-1E92-4022-B258-780CD6E06B7E}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bg1"/>
              </a:solidFill>
            </a:rPr>
            <a:t>42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>
              <a:solidFill>
                <a:schemeClr val="bg1"/>
              </a:solidFill>
            </a:rPr>
            <a:t>Proctectomy</a:t>
          </a:r>
        </a:p>
      </dgm:t>
    </dgm:pt>
    <dgm:pt modelId="{2D87F7B4-397D-4D65-A451-3265E7A6C0DC}" type="parTrans" cxnId="{0F5AC11B-DD8F-4191-90A1-DF5CB3CD544B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35DF5980-0688-40EF-A787-BD98F026187D}" type="sibTrans" cxnId="{0F5AC11B-DD8F-4191-90A1-DF5CB3CD544B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F9DDAD73-9652-444F-AE50-F74C93C6CCF4}">
      <dgm:prSet phldrT="[Text]" custT="1"/>
      <dgm:spPr>
        <a:noFill/>
        <a:ln>
          <a:solidFill>
            <a:schemeClr val="accent6"/>
          </a:solidFill>
          <a:prstDash val="sysDash"/>
        </a:ln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340 Enrolled</a:t>
          </a:r>
        </a:p>
      </dgm:t>
    </dgm:pt>
    <dgm:pt modelId="{5726A02C-9D38-4208-9C03-35614DF097AD}" type="parTrans" cxnId="{D4A15B92-980B-4E1D-B04B-F1923A88B09F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69239D66-6739-4D22-9542-6810CFD89562}" type="sibTrans" cxnId="{D4A15B92-980B-4E1D-B04B-F1923A88B09F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E709A665-E351-4553-A401-2DA30683DB67}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462 Screened</a:t>
          </a:r>
        </a:p>
      </dgm:t>
    </dgm:pt>
    <dgm:pt modelId="{1AF92696-83DB-45C1-A36B-6B311D3BB1E3}" type="parTrans" cxnId="{3880E1CA-AB56-4F8F-BD25-847B81068C8A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C721605F-943C-460E-A245-D2C16AE673C2}" type="sibTrans" cxnId="{3880E1CA-AB56-4F8F-BD25-847B81068C8A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18649CFD-E11E-4F26-A366-D443BE8AF85F}" type="asst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158 Open </a:t>
          </a:r>
        </a:p>
      </dgm:t>
    </dgm:pt>
    <dgm:pt modelId="{E320BA74-1D51-4695-BE55-647378824F58}" type="parTrans" cxnId="{C07D7111-4E4F-4774-B143-75F6D88D52CF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22992D75-7AF8-47B8-A5F2-197694137318}" type="sibTrans" cxnId="{C07D7111-4E4F-4774-B143-75F6D88D52CF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796087F6-C9A0-4858-9DF5-E3B5E584E8BD}" type="asst">
      <dgm:prSet custT="1"/>
      <dgm:spPr>
        <a:noFill/>
        <a:ln>
          <a:solidFill>
            <a:schemeClr val="accent6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>
              <a:solidFill>
                <a:schemeClr val="bg1"/>
              </a:solidFill>
            </a:rPr>
            <a:t>192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>
              <a:solidFill>
                <a:schemeClr val="bg1"/>
              </a:solidFill>
            </a:rPr>
            <a:t>MIS</a:t>
          </a:r>
        </a:p>
      </dgm:t>
    </dgm:pt>
    <dgm:pt modelId="{399FC7D1-8B9F-4F55-ABA8-1B65729661A1}" type="parTrans" cxnId="{012739F9-0DAF-4F75-9B6F-959CD9E257CA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3EA934FF-9F40-430E-ABE3-C1D4B5366BB3}" type="sibTrans" cxnId="{012739F9-0DAF-4F75-9B6F-959CD9E257CA}">
      <dgm:prSet/>
      <dgm:spPr/>
      <dgm:t>
        <a:bodyPr/>
        <a:lstStyle/>
        <a:p>
          <a:endParaRPr lang="en-US" sz="1050">
            <a:solidFill>
              <a:schemeClr val="bg1"/>
            </a:solidFill>
          </a:endParaRPr>
        </a:p>
      </dgm:t>
    </dgm:pt>
    <dgm:pt modelId="{56708B14-8CFE-4FF4-9D8A-96A408F172F5}" type="pres">
      <dgm:prSet presAssocID="{B56265C9-E051-4DFC-B64B-8E6414007E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E75AA6-1BD8-4A56-B4C5-22FDCF61ECAB}" type="pres">
      <dgm:prSet presAssocID="{E709A665-E351-4553-A401-2DA30683DB67}" presName="hierRoot1" presStyleCnt="0">
        <dgm:presLayoutVars>
          <dgm:hierBranch val="init"/>
        </dgm:presLayoutVars>
      </dgm:prSet>
      <dgm:spPr/>
    </dgm:pt>
    <dgm:pt modelId="{2B5C1E90-8B61-4995-A0CD-A91E4E56DF25}" type="pres">
      <dgm:prSet presAssocID="{E709A665-E351-4553-A401-2DA30683DB67}" presName="rootComposite1" presStyleCnt="0"/>
      <dgm:spPr/>
    </dgm:pt>
    <dgm:pt modelId="{7DD5296E-FF41-4224-975C-F44B565D9159}" type="pres">
      <dgm:prSet presAssocID="{E709A665-E351-4553-A401-2DA30683DB67}" presName="rootText1" presStyleLbl="node0" presStyleIdx="0" presStyleCnt="1" custScaleX="219920" custScaleY="74913">
        <dgm:presLayoutVars>
          <dgm:chPref val="3"/>
        </dgm:presLayoutVars>
      </dgm:prSet>
      <dgm:spPr/>
    </dgm:pt>
    <dgm:pt modelId="{733E5E68-124F-4F06-BF7D-23890B302774}" type="pres">
      <dgm:prSet presAssocID="{E709A665-E351-4553-A401-2DA30683DB67}" presName="rootConnector1" presStyleLbl="node1" presStyleIdx="0" presStyleCnt="0"/>
      <dgm:spPr/>
    </dgm:pt>
    <dgm:pt modelId="{61CA13CA-B80C-438E-8116-A2C73AE9A3B9}" type="pres">
      <dgm:prSet presAssocID="{E709A665-E351-4553-A401-2DA30683DB67}" presName="hierChild2" presStyleCnt="0"/>
      <dgm:spPr/>
    </dgm:pt>
    <dgm:pt modelId="{5B9C5084-5B26-45F2-B36C-603D5AAAEDE5}" type="pres">
      <dgm:prSet presAssocID="{5726A02C-9D38-4208-9C03-35614DF097AD}" presName="Name37" presStyleLbl="parChTrans1D2" presStyleIdx="0" presStyleCnt="1"/>
      <dgm:spPr/>
    </dgm:pt>
    <dgm:pt modelId="{6B8D99DC-1118-41D6-B181-883DD894DE94}" type="pres">
      <dgm:prSet presAssocID="{F9DDAD73-9652-444F-AE50-F74C93C6CCF4}" presName="hierRoot2" presStyleCnt="0">
        <dgm:presLayoutVars>
          <dgm:hierBranch val="init"/>
        </dgm:presLayoutVars>
      </dgm:prSet>
      <dgm:spPr/>
    </dgm:pt>
    <dgm:pt modelId="{7A964676-984A-401B-A8B0-AE64C4BB8848}" type="pres">
      <dgm:prSet presAssocID="{F9DDAD73-9652-444F-AE50-F74C93C6CCF4}" presName="rootComposite" presStyleCnt="0"/>
      <dgm:spPr/>
    </dgm:pt>
    <dgm:pt modelId="{BA997907-3358-45CA-B458-5DF3C4710916}" type="pres">
      <dgm:prSet presAssocID="{F9DDAD73-9652-444F-AE50-F74C93C6CCF4}" presName="rootText" presStyleLbl="node2" presStyleIdx="0" presStyleCnt="1" custScaleX="325764" custScaleY="81425">
        <dgm:presLayoutVars>
          <dgm:chPref val="3"/>
        </dgm:presLayoutVars>
      </dgm:prSet>
      <dgm:spPr/>
    </dgm:pt>
    <dgm:pt modelId="{F4CC5F50-7699-44BA-979A-A03E58CE2C09}" type="pres">
      <dgm:prSet presAssocID="{F9DDAD73-9652-444F-AE50-F74C93C6CCF4}" presName="rootConnector" presStyleLbl="node2" presStyleIdx="0" presStyleCnt="1"/>
      <dgm:spPr/>
    </dgm:pt>
    <dgm:pt modelId="{C6D1A689-F3C3-4E61-B98E-F707E6FB9AF2}" type="pres">
      <dgm:prSet presAssocID="{F9DDAD73-9652-444F-AE50-F74C93C6CCF4}" presName="hierChild4" presStyleCnt="0"/>
      <dgm:spPr/>
    </dgm:pt>
    <dgm:pt modelId="{02C2E6A2-24C7-4AE3-9C41-9B7FD00E4A5D}" type="pres">
      <dgm:prSet presAssocID="{3EA5C4F0-09BC-4B1E-8CBA-A32D6A46B5F0}" presName="Name37" presStyleLbl="parChTrans1D3" presStyleIdx="0" presStyleCnt="6"/>
      <dgm:spPr/>
    </dgm:pt>
    <dgm:pt modelId="{995A2A2F-BE5C-4882-A3B0-16D5DA5B951F}" type="pres">
      <dgm:prSet presAssocID="{A81BC396-6D13-41ED-B48B-B6590A36ED88}" presName="hierRoot2" presStyleCnt="0">
        <dgm:presLayoutVars>
          <dgm:hierBranch val="init"/>
        </dgm:presLayoutVars>
      </dgm:prSet>
      <dgm:spPr/>
    </dgm:pt>
    <dgm:pt modelId="{8CE064F2-0801-436B-93CE-A8672CE94AAB}" type="pres">
      <dgm:prSet presAssocID="{A81BC396-6D13-41ED-B48B-B6590A36ED88}" presName="rootComposite" presStyleCnt="0"/>
      <dgm:spPr/>
    </dgm:pt>
    <dgm:pt modelId="{F2C34866-EB01-44E4-A40A-271FF50F7A4F}" type="pres">
      <dgm:prSet presAssocID="{A81BC396-6D13-41ED-B48B-B6590A36ED88}" presName="rootText" presStyleLbl="node3" presStyleIdx="0" presStyleCnt="4" custScaleX="164940">
        <dgm:presLayoutVars>
          <dgm:chPref val="3"/>
        </dgm:presLayoutVars>
      </dgm:prSet>
      <dgm:spPr/>
    </dgm:pt>
    <dgm:pt modelId="{63F37EB2-3BD6-4C29-8522-BBEAA8EBC757}" type="pres">
      <dgm:prSet presAssocID="{A81BC396-6D13-41ED-B48B-B6590A36ED88}" presName="rootConnector" presStyleLbl="node3" presStyleIdx="0" presStyleCnt="4"/>
      <dgm:spPr/>
    </dgm:pt>
    <dgm:pt modelId="{D66750CA-DBED-4640-8A7B-AC5DCD0B4044}" type="pres">
      <dgm:prSet presAssocID="{A81BC396-6D13-41ED-B48B-B6590A36ED88}" presName="hierChild4" presStyleCnt="0"/>
      <dgm:spPr/>
    </dgm:pt>
    <dgm:pt modelId="{A6896FB7-1F6C-4AE3-893B-8F75345DD5D2}" type="pres">
      <dgm:prSet presAssocID="{A81BC396-6D13-41ED-B48B-B6590A36ED88}" presName="hierChild5" presStyleCnt="0"/>
      <dgm:spPr/>
    </dgm:pt>
    <dgm:pt modelId="{FAC850EC-E997-4DA7-BF3B-43CF949F3481}" type="pres">
      <dgm:prSet presAssocID="{4DF9C87C-D14D-4FF6-B08C-9EBD0D93FAE3}" presName="Name37" presStyleLbl="parChTrans1D3" presStyleIdx="1" presStyleCnt="6"/>
      <dgm:spPr/>
    </dgm:pt>
    <dgm:pt modelId="{E0C47424-6B11-404A-8C53-7BE8FBCCD958}" type="pres">
      <dgm:prSet presAssocID="{6501EAE3-8E6A-4B11-ACCD-5C3DA99C36E0}" presName="hierRoot2" presStyleCnt="0">
        <dgm:presLayoutVars>
          <dgm:hierBranch val="init"/>
        </dgm:presLayoutVars>
      </dgm:prSet>
      <dgm:spPr/>
    </dgm:pt>
    <dgm:pt modelId="{BA966EEA-202C-462E-BB65-E871E02195E1}" type="pres">
      <dgm:prSet presAssocID="{6501EAE3-8E6A-4B11-ACCD-5C3DA99C36E0}" presName="rootComposite" presStyleCnt="0"/>
      <dgm:spPr/>
    </dgm:pt>
    <dgm:pt modelId="{E4D71766-35C5-4D41-B3D0-D26C15B61D90}" type="pres">
      <dgm:prSet presAssocID="{6501EAE3-8E6A-4B11-ACCD-5C3DA99C36E0}" presName="rootText" presStyleLbl="node3" presStyleIdx="1" presStyleCnt="4" custScaleX="164940">
        <dgm:presLayoutVars>
          <dgm:chPref val="3"/>
        </dgm:presLayoutVars>
      </dgm:prSet>
      <dgm:spPr/>
    </dgm:pt>
    <dgm:pt modelId="{5AB3A0E6-3F16-4C2F-A479-B24E2D16C38D}" type="pres">
      <dgm:prSet presAssocID="{6501EAE3-8E6A-4B11-ACCD-5C3DA99C36E0}" presName="rootConnector" presStyleLbl="node3" presStyleIdx="1" presStyleCnt="4"/>
      <dgm:spPr/>
    </dgm:pt>
    <dgm:pt modelId="{E507D82C-22A2-4DE8-AB8D-5756565F38A2}" type="pres">
      <dgm:prSet presAssocID="{6501EAE3-8E6A-4B11-ACCD-5C3DA99C36E0}" presName="hierChild4" presStyleCnt="0"/>
      <dgm:spPr/>
    </dgm:pt>
    <dgm:pt modelId="{B597D77C-8EEB-4F51-8F00-500646AB5C3C}" type="pres">
      <dgm:prSet presAssocID="{6501EAE3-8E6A-4B11-ACCD-5C3DA99C36E0}" presName="hierChild5" presStyleCnt="0"/>
      <dgm:spPr/>
    </dgm:pt>
    <dgm:pt modelId="{A49DB71B-8A4A-427C-AD9F-F315C43B2A52}" type="pres">
      <dgm:prSet presAssocID="{68AE1E7D-FF18-4807-B439-C0477549C4E0}" presName="Name37" presStyleLbl="parChTrans1D3" presStyleIdx="2" presStyleCnt="6"/>
      <dgm:spPr/>
    </dgm:pt>
    <dgm:pt modelId="{A9012682-2CB5-423B-8F8D-0437ADCCFD0F}" type="pres">
      <dgm:prSet presAssocID="{54495541-FCF1-4289-9514-54A6A322A6C0}" presName="hierRoot2" presStyleCnt="0">
        <dgm:presLayoutVars>
          <dgm:hierBranch val="init"/>
        </dgm:presLayoutVars>
      </dgm:prSet>
      <dgm:spPr/>
    </dgm:pt>
    <dgm:pt modelId="{184C841A-8F6C-422B-A429-9C481299C2D6}" type="pres">
      <dgm:prSet presAssocID="{54495541-FCF1-4289-9514-54A6A322A6C0}" presName="rootComposite" presStyleCnt="0"/>
      <dgm:spPr/>
    </dgm:pt>
    <dgm:pt modelId="{5DDCB0FB-3019-4BE5-AE67-03FC9BBC3973}" type="pres">
      <dgm:prSet presAssocID="{54495541-FCF1-4289-9514-54A6A322A6C0}" presName="rootText" presStyleLbl="node3" presStyleIdx="2" presStyleCnt="4" custScaleX="164940">
        <dgm:presLayoutVars>
          <dgm:chPref val="3"/>
        </dgm:presLayoutVars>
      </dgm:prSet>
      <dgm:spPr/>
    </dgm:pt>
    <dgm:pt modelId="{CAB251C7-0CEC-4289-BFDF-B817E885AEFF}" type="pres">
      <dgm:prSet presAssocID="{54495541-FCF1-4289-9514-54A6A322A6C0}" presName="rootConnector" presStyleLbl="node3" presStyleIdx="2" presStyleCnt="4"/>
      <dgm:spPr/>
    </dgm:pt>
    <dgm:pt modelId="{04BCDC15-40D9-4560-A5F1-CE39884C248C}" type="pres">
      <dgm:prSet presAssocID="{54495541-FCF1-4289-9514-54A6A322A6C0}" presName="hierChild4" presStyleCnt="0"/>
      <dgm:spPr/>
    </dgm:pt>
    <dgm:pt modelId="{6D5F61BA-5418-4619-B2E1-B440A5507C9E}" type="pres">
      <dgm:prSet presAssocID="{54495541-FCF1-4289-9514-54A6A322A6C0}" presName="hierChild5" presStyleCnt="0"/>
      <dgm:spPr/>
    </dgm:pt>
    <dgm:pt modelId="{A8E0BB2B-901A-4EE9-9E12-00AAC5DCC45D}" type="pres">
      <dgm:prSet presAssocID="{2D87F7B4-397D-4D65-A451-3265E7A6C0DC}" presName="Name37" presStyleLbl="parChTrans1D3" presStyleIdx="3" presStyleCnt="6"/>
      <dgm:spPr/>
    </dgm:pt>
    <dgm:pt modelId="{67783D0C-1676-4F55-9F2F-39A70D6CDF65}" type="pres">
      <dgm:prSet presAssocID="{BA3ADDEB-1E92-4022-B258-780CD6E06B7E}" presName="hierRoot2" presStyleCnt="0">
        <dgm:presLayoutVars>
          <dgm:hierBranch val="init"/>
        </dgm:presLayoutVars>
      </dgm:prSet>
      <dgm:spPr/>
    </dgm:pt>
    <dgm:pt modelId="{20801AEF-B141-45BA-AC18-111301A6781D}" type="pres">
      <dgm:prSet presAssocID="{BA3ADDEB-1E92-4022-B258-780CD6E06B7E}" presName="rootComposite" presStyleCnt="0"/>
      <dgm:spPr/>
    </dgm:pt>
    <dgm:pt modelId="{5D232663-2924-40C2-A997-AFFAFF8F50EF}" type="pres">
      <dgm:prSet presAssocID="{BA3ADDEB-1E92-4022-B258-780CD6E06B7E}" presName="rootText" presStyleLbl="node3" presStyleIdx="3" presStyleCnt="4" custScaleX="164940">
        <dgm:presLayoutVars>
          <dgm:chPref val="3"/>
        </dgm:presLayoutVars>
      </dgm:prSet>
      <dgm:spPr/>
    </dgm:pt>
    <dgm:pt modelId="{DC380D34-0FD3-4427-9566-B598F0AD9A33}" type="pres">
      <dgm:prSet presAssocID="{BA3ADDEB-1E92-4022-B258-780CD6E06B7E}" presName="rootConnector" presStyleLbl="node3" presStyleIdx="3" presStyleCnt="4"/>
      <dgm:spPr/>
    </dgm:pt>
    <dgm:pt modelId="{129D1919-2CB9-475D-B7FC-EA1A9E9BEA5C}" type="pres">
      <dgm:prSet presAssocID="{BA3ADDEB-1E92-4022-B258-780CD6E06B7E}" presName="hierChild4" presStyleCnt="0"/>
      <dgm:spPr/>
    </dgm:pt>
    <dgm:pt modelId="{48E444E9-DDD5-46C8-9B5A-187A7F7F992A}" type="pres">
      <dgm:prSet presAssocID="{BA3ADDEB-1E92-4022-B258-780CD6E06B7E}" presName="hierChild5" presStyleCnt="0"/>
      <dgm:spPr/>
    </dgm:pt>
    <dgm:pt modelId="{FB67EB3B-FDF0-4676-A34A-76943CAADC37}" type="pres">
      <dgm:prSet presAssocID="{F9DDAD73-9652-444F-AE50-F74C93C6CCF4}" presName="hierChild5" presStyleCnt="0"/>
      <dgm:spPr/>
    </dgm:pt>
    <dgm:pt modelId="{901F1AD2-EEB1-450F-8A82-97430A80C930}" type="pres">
      <dgm:prSet presAssocID="{E320BA74-1D51-4695-BE55-647378824F58}" presName="Name111" presStyleLbl="parChTrans1D3" presStyleIdx="4" presStyleCnt="6"/>
      <dgm:spPr/>
    </dgm:pt>
    <dgm:pt modelId="{97EFB4BD-02DC-49BE-8FCC-65729AD13ED5}" type="pres">
      <dgm:prSet presAssocID="{18649CFD-E11E-4F26-A366-D443BE8AF85F}" presName="hierRoot3" presStyleCnt="0">
        <dgm:presLayoutVars>
          <dgm:hierBranch val="init"/>
        </dgm:presLayoutVars>
      </dgm:prSet>
      <dgm:spPr/>
    </dgm:pt>
    <dgm:pt modelId="{E9BB0FC2-195C-4CEE-B7A4-64CFD87F24CF}" type="pres">
      <dgm:prSet presAssocID="{18649CFD-E11E-4F26-A366-D443BE8AF85F}" presName="rootComposite3" presStyleCnt="0"/>
      <dgm:spPr/>
    </dgm:pt>
    <dgm:pt modelId="{7F1A19C0-73AA-4F17-A8E0-8A0752D7395A}" type="pres">
      <dgm:prSet presAssocID="{18649CFD-E11E-4F26-A366-D443BE8AF85F}" presName="rootText3" presStyleLbl="asst2" presStyleIdx="0" presStyleCnt="2" custScaleY="148487">
        <dgm:presLayoutVars>
          <dgm:chPref val="3"/>
        </dgm:presLayoutVars>
      </dgm:prSet>
      <dgm:spPr/>
    </dgm:pt>
    <dgm:pt modelId="{C9E223F0-CCCC-41BB-8E8A-2587E72C2F39}" type="pres">
      <dgm:prSet presAssocID="{18649CFD-E11E-4F26-A366-D443BE8AF85F}" presName="rootConnector3" presStyleLbl="asst2" presStyleIdx="0" presStyleCnt="2"/>
      <dgm:spPr/>
    </dgm:pt>
    <dgm:pt modelId="{48608A7F-EB42-47CD-A93B-4EF07EF94074}" type="pres">
      <dgm:prSet presAssocID="{18649CFD-E11E-4F26-A366-D443BE8AF85F}" presName="hierChild6" presStyleCnt="0"/>
      <dgm:spPr/>
    </dgm:pt>
    <dgm:pt modelId="{AFB98212-3296-4333-A7F4-B5296FF2213B}" type="pres">
      <dgm:prSet presAssocID="{18649CFD-E11E-4F26-A366-D443BE8AF85F}" presName="hierChild7" presStyleCnt="0"/>
      <dgm:spPr/>
    </dgm:pt>
    <dgm:pt modelId="{924F383F-C1A8-4F99-9D7A-4ADCC932B367}" type="pres">
      <dgm:prSet presAssocID="{399FC7D1-8B9F-4F55-ABA8-1B65729661A1}" presName="Name111" presStyleLbl="parChTrans1D3" presStyleIdx="5" presStyleCnt="6"/>
      <dgm:spPr/>
    </dgm:pt>
    <dgm:pt modelId="{91A4F5A9-0ECB-4587-8C0B-607CBD7C2E21}" type="pres">
      <dgm:prSet presAssocID="{796087F6-C9A0-4858-9DF5-E3B5E584E8BD}" presName="hierRoot3" presStyleCnt="0">
        <dgm:presLayoutVars>
          <dgm:hierBranch val="init"/>
        </dgm:presLayoutVars>
      </dgm:prSet>
      <dgm:spPr/>
    </dgm:pt>
    <dgm:pt modelId="{C0F0C656-E1CA-4CA7-B013-75C26CD82C64}" type="pres">
      <dgm:prSet presAssocID="{796087F6-C9A0-4858-9DF5-E3B5E584E8BD}" presName="rootComposite3" presStyleCnt="0"/>
      <dgm:spPr/>
    </dgm:pt>
    <dgm:pt modelId="{B273B717-CC93-49B7-9E8B-A1CC7C486FC4}" type="pres">
      <dgm:prSet presAssocID="{796087F6-C9A0-4858-9DF5-E3B5E584E8BD}" presName="rootText3" presStyleLbl="asst2" presStyleIdx="1" presStyleCnt="2" custScaleY="149468">
        <dgm:presLayoutVars>
          <dgm:chPref val="3"/>
        </dgm:presLayoutVars>
      </dgm:prSet>
      <dgm:spPr/>
    </dgm:pt>
    <dgm:pt modelId="{66344ABA-C11F-4C6C-8500-CD05D1417224}" type="pres">
      <dgm:prSet presAssocID="{796087F6-C9A0-4858-9DF5-E3B5E584E8BD}" presName="rootConnector3" presStyleLbl="asst2" presStyleIdx="1" presStyleCnt="2"/>
      <dgm:spPr/>
    </dgm:pt>
    <dgm:pt modelId="{98C8B51E-BB9F-4278-9A0D-DD8F449617EC}" type="pres">
      <dgm:prSet presAssocID="{796087F6-C9A0-4858-9DF5-E3B5E584E8BD}" presName="hierChild6" presStyleCnt="0"/>
      <dgm:spPr/>
    </dgm:pt>
    <dgm:pt modelId="{EC80F213-6B7E-47A5-957F-98DAEBA64C94}" type="pres">
      <dgm:prSet presAssocID="{796087F6-C9A0-4858-9DF5-E3B5E584E8BD}" presName="hierChild7" presStyleCnt="0"/>
      <dgm:spPr/>
    </dgm:pt>
    <dgm:pt modelId="{FB801340-3A12-4FB7-B026-4311B9C9A631}" type="pres">
      <dgm:prSet presAssocID="{E709A665-E351-4553-A401-2DA30683DB67}" presName="hierChild3" presStyleCnt="0"/>
      <dgm:spPr/>
    </dgm:pt>
  </dgm:ptLst>
  <dgm:cxnLst>
    <dgm:cxn modelId="{5EBD2604-BFEB-40C2-9906-17CB89F960B1}" type="presOf" srcId="{6501EAE3-8E6A-4B11-ACCD-5C3DA99C36E0}" destId="{5AB3A0E6-3F16-4C2F-A479-B24E2D16C38D}" srcOrd="1" destOrd="0" presId="urn:microsoft.com/office/officeart/2005/8/layout/orgChart1"/>
    <dgm:cxn modelId="{030B290D-978B-4B90-B939-17E6668ECB7B}" type="presOf" srcId="{F9DDAD73-9652-444F-AE50-F74C93C6CCF4}" destId="{F4CC5F50-7699-44BA-979A-A03E58CE2C09}" srcOrd="1" destOrd="0" presId="urn:microsoft.com/office/officeart/2005/8/layout/orgChart1"/>
    <dgm:cxn modelId="{F7FD1B11-89B3-49B8-84D9-00A99C429FEF}" type="presOf" srcId="{A81BC396-6D13-41ED-B48B-B6590A36ED88}" destId="{63F37EB2-3BD6-4C29-8522-BBEAA8EBC757}" srcOrd="1" destOrd="0" presId="urn:microsoft.com/office/officeart/2005/8/layout/orgChart1"/>
    <dgm:cxn modelId="{C07D7111-4E4F-4774-B143-75F6D88D52CF}" srcId="{F9DDAD73-9652-444F-AE50-F74C93C6CCF4}" destId="{18649CFD-E11E-4F26-A366-D443BE8AF85F}" srcOrd="4" destOrd="0" parTransId="{E320BA74-1D51-4695-BE55-647378824F58}" sibTransId="{22992D75-7AF8-47B8-A5F2-197694137318}"/>
    <dgm:cxn modelId="{6884D518-7D01-4F3F-9F21-F7F1A7E11C7F}" type="presOf" srcId="{18649CFD-E11E-4F26-A366-D443BE8AF85F}" destId="{C9E223F0-CCCC-41BB-8E8A-2587E72C2F39}" srcOrd="1" destOrd="0" presId="urn:microsoft.com/office/officeart/2005/8/layout/orgChart1"/>
    <dgm:cxn modelId="{0F5AC11B-DD8F-4191-90A1-DF5CB3CD544B}" srcId="{F9DDAD73-9652-444F-AE50-F74C93C6CCF4}" destId="{BA3ADDEB-1E92-4022-B258-780CD6E06B7E}" srcOrd="3" destOrd="0" parTransId="{2D87F7B4-397D-4D65-A451-3265E7A6C0DC}" sibTransId="{35DF5980-0688-40EF-A787-BD98F026187D}"/>
    <dgm:cxn modelId="{E9AB311D-A919-43C8-8643-A57B71CB6C04}" type="presOf" srcId="{4DF9C87C-D14D-4FF6-B08C-9EBD0D93FAE3}" destId="{FAC850EC-E997-4DA7-BF3B-43CF949F3481}" srcOrd="0" destOrd="0" presId="urn:microsoft.com/office/officeart/2005/8/layout/orgChart1"/>
    <dgm:cxn modelId="{2B69521E-F4F9-4B4A-848E-886CC8746BEB}" srcId="{F9DDAD73-9652-444F-AE50-F74C93C6CCF4}" destId="{6501EAE3-8E6A-4B11-ACCD-5C3DA99C36E0}" srcOrd="1" destOrd="0" parTransId="{4DF9C87C-D14D-4FF6-B08C-9EBD0D93FAE3}" sibTransId="{59E72937-36C4-449A-BEE6-F4A2D1763414}"/>
    <dgm:cxn modelId="{C6E0BF28-7852-4C52-9C63-846A58ED4016}" type="presOf" srcId="{BA3ADDEB-1E92-4022-B258-780CD6E06B7E}" destId="{5D232663-2924-40C2-A997-AFFAFF8F50EF}" srcOrd="0" destOrd="0" presId="urn:microsoft.com/office/officeart/2005/8/layout/orgChart1"/>
    <dgm:cxn modelId="{2D81A538-3523-42E0-893B-52D15CE0E13B}" type="presOf" srcId="{399FC7D1-8B9F-4F55-ABA8-1B65729661A1}" destId="{924F383F-C1A8-4F99-9D7A-4ADCC932B367}" srcOrd="0" destOrd="0" presId="urn:microsoft.com/office/officeart/2005/8/layout/orgChart1"/>
    <dgm:cxn modelId="{BE18E840-2A81-4F50-B2E8-D4C97D54F578}" type="presOf" srcId="{BA3ADDEB-1E92-4022-B258-780CD6E06B7E}" destId="{DC380D34-0FD3-4427-9566-B598F0AD9A33}" srcOrd="1" destOrd="0" presId="urn:microsoft.com/office/officeart/2005/8/layout/orgChart1"/>
    <dgm:cxn modelId="{0219E45C-AFA7-4239-A4E5-6B7125067578}" type="presOf" srcId="{E709A665-E351-4553-A401-2DA30683DB67}" destId="{7DD5296E-FF41-4224-975C-F44B565D9159}" srcOrd="0" destOrd="0" presId="urn:microsoft.com/office/officeart/2005/8/layout/orgChart1"/>
    <dgm:cxn modelId="{CA3ACB5E-24C6-470C-9696-62DD55A7E4D6}" type="presOf" srcId="{5726A02C-9D38-4208-9C03-35614DF097AD}" destId="{5B9C5084-5B26-45F2-B36C-603D5AAAEDE5}" srcOrd="0" destOrd="0" presId="urn:microsoft.com/office/officeart/2005/8/layout/orgChart1"/>
    <dgm:cxn modelId="{77AF0461-2EBC-41B5-A068-BD6672F23146}" srcId="{F9DDAD73-9652-444F-AE50-F74C93C6CCF4}" destId="{A81BC396-6D13-41ED-B48B-B6590A36ED88}" srcOrd="0" destOrd="0" parTransId="{3EA5C4F0-09BC-4B1E-8CBA-A32D6A46B5F0}" sibTransId="{0A39B5DB-6BFE-4864-B302-70B9A1F3DE6A}"/>
    <dgm:cxn modelId="{12005262-FB59-4084-A510-ED49357F846E}" type="presOf" srcId="{6501EAE3-8E6A-4B11-ACCD-5C3DA99C36E0}" destId="{E4D71766-35C5-4D41-B3D0-D26C15B61D90}" srcOrd="0" destOrd="0" presId="urn:microsoft.com/office/officeart/2005/8/layout/orgChart1"/>
    <dgm:cxn modelId="{A5C42A46-140A-452A-9EE5-09F2C45F5C66}" type="presOf" srcId="{E709A665-E351-4553-A401-2DA30683DB67}" destId="{733E5E68-124F-4F06-BF7D-23890B302774}" srcOrd="1" destOrd="0" presId="urn:microsoft.com/office/officeart/2005/8/layout/orgChart1"/>
    <dgm:cxn modelId="{E4DCCA66-2D50-461E-A853-4DDC1B168442}" type="presOf" srcId="{A81BC396-6D13-41ED-B48B-B6590A36ED88}" destId="{F2C34866-EB01-44E4-A40A-271FF50F7A4F}" srcOrd="0" destOrd="0" presId="urn:microsoft.com/office/officeart/2005/8/layout/orgChart1"/>
    <dgm:cxn modelId="{83CACF4E-8D75-4127-9FBA-CF668E70E73D}" type="presOf" srcId="{B56265C9-E051-4DFC-B64B-8E6414007E80}" destId="{56708B14-8CFE-4FF4-9D8A-96A408F172F5}" srcOrd="0" destOrd="0" presId="urn:microsoft.com/office/officeart/2005/8/layout/orgChart1"/>
    <dgm:cxn modelId="{E609FE6F-7F3C-4212-8988-2F87A9453D4A}" srcId="{F9DDAD73-9652-444F-AE50-F74C93C6CCF4}" destId="{54495541-FCF1-4289-9514-54A6A322A6C0}" srcOrd="2" destOrd="0" parTransId="{68AE1E7D-FF18-4807-B439-C0477549C4E0}" sibTransId="{FE021CFE-C865-46E3-856E-0A8522836510}"/>
    <dgm:cxn modelId="{0FD83F76-5731-46F3-AB48-22C6A159A14A}" type="presOf" srcId="{F9DDAD73-9652-444F-AE50-F74C93C6CCF4}" destId="{BA997907-3358-45CA-B458-5DF3C4710916}" srcOrd="0" destOrd="0" presId="urn:microsoft.com/office/officeart/2005/8/layout/orgChart1"/>
    <dgm:cxn modelId="{AD8A647A-087A-452F-BA92-1BC2BFA98E99}" type="presOf" srcId="{18649CFD-E11E-4F26-A366-D443BE8AF85F}" destId="{7F1A19C0-73AA-4F17-A8E0-8A0752D7395A}" srcOrd="0" destOrd="0" presId="urn:microsoft.com/office/officeart/2005/8/layout/orgChart1"/>
    <dgm:cxn modelId="{D4A15B92-980B-4E1D-B04B-F1923A88B09F}" srcId="{E709A665-E351-4553-A401-2DA30683DB67}" destId="{F9DDAD73-9652-444F-AE50-F74C93C6CCF4}" srcOrd="0" destOrd="0" parTransId="{5726A02C-9D38-4208-9C03-35614DF097AD}" sibTransId="{69239D66-6739-4D22-9542-6810CFD89562}"/>
    <dgm:cxn modelId="{E8F1249B-E788-425C-B6B0-C161613577B0}" type="presOf" srcId="{54495541-FCF1-4289-9514-54A6A322A6C0}" destId="{CAB251C7-0CEC-4289-BFDF-B817E885AEFF}" srcOrd="1" destOrd="0" presId="urn:microsoft.com/office/officeart/2005/8/layout/orgChart1"/>
    <dgm:cxn modelId="{BF4126A7-A2F2-4AA2-B8F2-B7655AE00D6A}" type="presOf" srcId="{796087F6-C9A0-4858-9DF5-E3B5E584E8BD}" destId="{B273B717-CC93-49B7-9E8B-A1CC7C486FC4}" srcOrd="0" destOrd="0" presId="urn:microsoft.com/office/officeart/2005/8/layout/orgChart1"/>
    <dgm:cxn modelId="{1457EEAB-5435-4D9F-B45B-09D02B685084}" type="presOf" srcId="{54495541-FCF1-4289-9514-54A6A322A6C0}" destId="{5DDCB0FB-3019-4BE5-AE67-03FC9BBC3973}" srcOrd="0" destOrd="0" presId="urn:microsoft.com/office/officeart/2005/8/layout/orgChart1"/>
    <dgm:cxn modelId="{949336AD-ECA3-41FD-A0CE-45E3F627FE3E}" type="presOf" srcId="{796087F6-C9A0-4858-9DF5-E3B5E584E8BD}" destId="{66344ABA-C11F-4C6C-8500-CD05D1417224}" srcOrd="1" destOrd="0" presId="urn:microsoft.com/office/officeart/2005/8/layout/orgChart1"/>
    <dgm:cxn modelId="{525971B8-0F1E-490F-8ADD-5501E4321289}" type="presOf" srcId="{3EA5C4F0-09BC-4B1E-8CBA-A32D6A46B5F0}" destId="{02C2E6A2-24C7-4AE3-9C41-9B7FD00E4A5D}" srcOrd="0" destOrd="0" presId="urn:microsoft.com/office/officeart/2005/8/layout/orgChart1"/>
    <dgm:cxn modelId="{0D5877C3-90FB-4858-8477-2ED7BF4B6B4A}" type="presOf" srcId="{68AE1E7D-FF18-4807-B439-C0477549C4E0}" destId="{A49DB71B-8A4A-427C-AD9F-F315C43B2A52}" srcOrd="0" destOrd="0" presId="urn:microsoft.com/office/officeart/2005/8/layout/orgChart1"/>
    <dgm:cxn modelId="{3880E1CA-AB56-4F8F-BD25-847B81068C8A}" srcId="{B56265C9-E051-4DFC-B64B-8E6414007E80}" destId="{E709A665-E351-4553-A401-2DA30683DB67}" srcOrd="0" destOrd="0" parTransId="{1AF92696-83DB-45C1-A36B-6B311D3BB1E3}" sibTransId="{C721605F-943C-460E-A245-D2C16AE673C2}"/>
    <dgm:cxn modelId="{7AAE7FE3-71CF-45E5-BFB2-9B8BE56D937E}" type="presOf" srcId="{2D87F7B4-397D-4D65-A451-3265E7A6C0DC}" destId="{A8E0BB2B-901A-4EE9-9E12-00AAC5DCC45D}" srcOrd="0" destOrd="0" presId="urn:microsoft.com/office/officeart/2005/8/layout/orgChart1"/>
    <dgm:cxn modelId="{5BE8CCF4-73DA-4144-BDDD-9B8D811A3163}" type="presOf" srcId="{E320BA74-1D51-4695-BE55-647378824F58}" destId="{901F1AD2-EEB1-450F-8A82-97430A80C930}" srcOrd="0" destOrd="0" presId="urn:microsoft.com/office/officeart/2005/8/layout/orgChart1"/>
    <dgm:cxn modelId="{012739F9-0DAF-4F75-9B6F-959CD9E257CA}" srcId="{F9DDAD73-9652-444F-AE50-F74C93C6CCF4}" destId="{796087F6-C9A0-4858-9DF5-E3B5E584E8BD}" srcOrd="5" destOrd="0" parTransId="{399FC7D1-8B9F-4F55-ABA8-1B65729661A1}" sibTransId="{3EA934FF-9F40-430E-ABE3-C1D4B5366BB3}"/>
    <dgm:cxn modelId="{5E8FE532-8189-4707-A9FE-AF1EEBDF1472}" type="presParOf" srcId="{56708B14-8CFE-4FF4-9D8A-96A408F172F5}" destId="{41E75AA6-1BD8-4A56-B4C5-22FDCF61ECAB}" srcOrd="0" destOrd="0" presId="urn:microsoft.com/office/officeart/2005/8/layout/orgChart1"/>
    <dgm:cxn modelId="{B51F133B-7B2D-4675-9844-5AF3C9A74C2D}" type="presParOf" srcId="{41E75AA6-1BD8-4A56-B4C5-22FDCF61ECAB}" destId="{2B5C1E90-8B61-4995-A0CD-A91E4E56DF25}" srcOrd="0" destOrd="0" presId="urn:microsoft.com/office/officeart/2005/8/layout/orgChart1"/>
    <dgm:cxn modelId="{41DEDC1F-A21E-4552-B832-2556F0B14993}" type="presParOf" srcId="{2B5C1E90-8B61-4995-A0CD-A91E4E56DF25}" destId="{7DD5296E-FF41-4224-975C-F44B565D9159}" srcOrd="0" destOrd="0" presId="urn:microsoft.com/office/officeart/2005/8/layout/orgChart1"/>
    <dgm:cxn modelId="{38BFAE22-CBDD-4602-BB48-5EB6A3F2A393}" type="presParOf" srcId="{2B5C1E90-8B61-4995-A0CD-A91E4E56DF25}" destId="{733E5E68-124F-4F06-BF7D-23890B302774}" srcOrd="1" destOrd="0" presId="urn:microsoft.com/office/officeart/2005/8/layout/orgChart1"/>
    <dgm:cxn modelId="{CE808BC1-727B-45FE-B1AA-A8CB32DBC984}" type="presParOf" srcId="{41E75AA6-1BD8-4A56-B4C5-22FDCF61ECAB}" destId="{61CA13CA-B80C-438E-8116-A2C73AE9A3B9}" srcOrd="1" destOrd="0" presId="urn:microsoft.com/office/officeart/2005/8/layout/orgChart1"/>
    <dgm:cxn modelId="{3523B92A-742E-4502-8F16-92D1A3E6F243}" type="presParOf" srcId="{61CA13CA-B80C-438E-8116-A2C73AE9A3B9}" destId="{5B9C5084-5B26-45F2-B36C-603D5AAAEDE5}" srcOrd="0" destOrd="0" presId="urn:microsoft.com/office/officeart/2005/8/layout/orgChart1"/>
    <dgm:cxn modelId="{FA405FC1-6AFD-4D6C-81A2-D09CDD4A9076}" type="presParOf" srcId="{61CA13CA-B80C-438E-8116-A2C73AE9A3B9}" destId="{6B8D99DC-1118-41D6-B181-883DD894DE94}" srcOrd="1" destOrd="0" presId="urn:microsoft.com/office/officeart/2005/8/layout/orgChart1"/>
    <dgm:cxn modelId="{B2D6206E-1F2A-45BB-9590-7795D951B0A8}" type="presParOf" srcId="{6B8D99DC-1118-41D6-B181-883DD894DE94}" destId="{7A964676-984A-401B-A8B0-AE64C4BB8848}" srcOrd="0" destOrd="0" presId="urn:microsoft.com/office/officeart/2005/8/layout/orgChart1"/>
    <dgm:cxn modelId="{BB805907-1F56-43D9-80FF-D29F10DE14F0}" type="presParOf" srcId="{7A964676-984A-401B-A8B0-AE64C4BB8848}" destId="{BA997907-3358-45CA-B458-5DF3C4710916}" srcOrd="0" destOrd="0" presId="urn:microsoft.com/office/officeart/2005/8/layout/orgChart1"/>
    <dgm:cxn modelId="{26595B33-778A-4F21-AACF-241D145FFD9B}" type="presParOf" srcId="{7A964676-984A-401B-A8B0-AE64C4BB8848}" destId="{F4CC5F50-7699-44BA-979A-A03E58CE2C09}" srcOrd="1" destOrd="0" presId="urn:microsoft.com/office/officeart/2005/8/layout/orgChart1"/>
    <dgm:cxn modelId="{266A2486-D121-4E5D-B3CD-E35194A3736F}" type="presParOf" srcId="{6B8D99DC-1118-41D6-B181-883DD894DE94}" destId="{C6D1A689-F3C3-4E61-B98E-F707E6FB9AF2}" srcOrd="1" destOrd="0" presId="urn:microsoft.com/office/officeart/2005/8/layout/orgChart1"/>
    <dgm:cxn modelId="{C75CF85D-48ED-4952-887D-583F6C5C27DB}" type="presParOf" srcId="{C6D1A689-F3C3-4E61-B98E-F707E6FB9AF2}" destId="{02C2E6A2-24C7-4AE3-9C41-9B7FD00E4A5D}" srcOrd="0" destOrd="0" presId="urn:microsoft.com/office/officeart/2005/8/layout/orgChart1"/>
    <dgm:cxn modelId="{5A728892-5DFD-4945-AEA4-8EBE5DB5BD19}" type="presParOf" srcId="{C6D1A689-F3C3-4E61-B98E-F707E6FB9AF2}" destId="{995A2A2F-BE5C-4882-A3B0-16D5DA5B951F}" srcOrd="1" destOrd="0" presId="urn:microsoft.com/office/officeart/2005/8/layout/orgChart1"/>
    <dgm:cxn modelId="{131423F7-193C-42AB-8758-2416BDFB8A69}" type="presParOf" srcId="{995A2A2F-BE5C-4882-A3B0-16D5DA5B951F}" destId="{8CE064F2-0801-436B-93CE-A8672CE94AAB}" srcOrd="0" destOrd="0" presId="urn:microsoft.com/office/officeart/2005/8/layout/orgChart1"/>
    <dgm:cxn modelId="{02AF02AD-141C-4523-86E5-EBC8FCE74A3C}" type="presParOf" srcId="{8CE064F2-0801-436B-93CE-A8672CE94AAB}" destId="{F2C34866-EB01-44E4-A40A-271FF50F7A4F}" srcOrd="0" destOrd="0" presId="urn:microsoft.com/office/officeart/2005/8/layout/orgChart1"/>
    <dgm:cxn modelId="{28DC861A-C519-489A-B337-6C8445B8E3FD}" type="presParOf" srcId="{8CE064F2-0801-436B-93CE-A8672CE94AAB}" destId="{63F37EB2-3BD6-4C29-8522-BBEAA8EBC757}" srcOrd="1" destOrd="0" presId="urn:microsoft.com/office/officeart/2005/8/layout/orgChart1"/>
    <dgm:cxn modelId="{9746E123-0B35-487D-A400-FFD89FC6D805}" type="presParOf" srcId="{995A2A2F-BE5C-4882-A3B0-16D5DA5B951F}" destId="{D66750CA-DBED-4640-8A7B-AC5DCD0B4044}" srcOrd="1" destOrd="0" presId="urn:microsoft.com/office/officeart/2005/8/layout/orgChart1"/>
    <dgm:cxn modelId="{017546F6-EF78-4197-AC5C-A92FBDA2271C}" type="presParOf" srcId="{995A2A2F-BE5C-4882-A3B0-16D5DA5B951F}" destId="{A6896FB7-1F6C-4AE3-893B-8F75345DD5D2}" srcOrd="2" destOrd="0" presId="urn:microsoft.com/office/officeart/2005/8/layout/orgChart1"/>
    <dgm:cxn modelId="{7A7E0A45-8F57-45D4-9E38-43437A260455}" type="presParOf" srcId="{C6D1A689-F3C3-4E61-B98E-F707E6FB9AF2}" destId="{FAC850EC-E997-4DA7-BF3B-43CF949F3481}" srcOrd="2" destOrd="0" presId="urn:microsoft.com/office/officeart/2005/8/layout/orgChart1"/>
    <dgm:cxn modelId="{3CC7341F-0E77-41C0-AE0B-53038B0D23EC}" type="presParOf" srcId="{C6D1A689-F3C3-4E61-B98E-F707E6FB9AF2}" destId="{E0C47424-6B11-404A-8C53-7BE8FBCCD958}" srcOrd="3" destOrd="0" presId="urn:microsoft.com/office/officeart/2005/8/layout/orgChart1"/>
    <dgm:cxn modelId="{EBC7CDC1-443C-4EB2-AB4F-69786025CFAA}" type="presParOf" srcId="{E0C47424-6B11-404A-8C53-7BE8FBCCD958}" destId="{BA966EEA-202C-462E-BB65-E871E02195E1}" srcOrd="0" destOrd="0" presId="urn:microsoft.com/office/officeart/2005/8/layout/orgChart1"/>
    <dgm:cxn modelId="{885D95D9-8A3E-480B-8ABE-4A88DF496D11}" type="presParOf" srcId="{BA966EEA-202C-462E-BB65-E871E02195E1}" destId="{E4D71766-35C5-4D41-B3D0-D26C15B61D90}" srcOrd="0" destOrd="0" presId="urn:microsoft.com/office/officeart/2005/8/layout/orgChart1"/>
    <dgm:cxn modelId="{7B4A1A80-2E1F-46F4-84AF-7767F7FC800F}" type="presParOf" srcId="{BA966EEA-202C-462E-BB65-E871E02195E1}" destId="{5AB3A0E6-3F16-4C2F-A479-B24E2D16C38D}" srcOrd="1" destOrd="0" presId="urn:microsoft.com/office/officeart/2005/8/layout/orgChart1"/>
    <dgm:cxn modelId="{1EF1EC62-8CF2-47A6-8072-66774E8BF6DA}" type="presParOf" srcId="{E0C47424-6B11-404A-8C53-7BE8FBCCD958}" destId="{E507D82C-22A2-4DE8-AB8D-5756565F38A2}" srcOrd="1" destOrd="0" presId="urn:microsoft.com/office/officeart/2005/8/layout/orgChart1"/>
    <dgm:cxn modelId="{9B09D58A-C709-491E-A94B-96539362E569}" type="presParOf" srcId="{E0C47424-6B11-404A-8C53-7BE8FBCCD958}" destId="{B597D77C-8EEB-4F51-8F00-500646AB5C3C}" srcOrd="2" destOrd="0" presId="urn:microsoft.com/office/officeart/2005/8/layout/orgChart1"/>
    <dgm:cxn modelId="{B41F390E-92AE-4700-9B65-B8821790DAC2}" type="presParOf" srcId="{C6D1A689-F3C3-4E61-B98E-F707E6FB9AF2}" destId="{A49DB71B-8A4A-427C-AD9F-F315C43B2A52}" srcOrd="4" destOrd="0" presId="urn:microsoft.com/office/officeart/2005/8/layout/orgChart1"/>
    <dgm:cxn modelId="{077ACC1D-8307-48FA-AF20-116E02FD3C35}" type="presParOf" srcId="{C6D1A689-F3C3-4E61-B98E-F707E6FB9AF2}" destId="{A9012682-2CB5-423B-8F8D-0437ADCCFD0F}" srcOrd="5" destOrd="0" presId="urn:microsoft.com/office/officeart/2005/8/layout/orgChart1"/>
    <dgm:cxn modelId="{76DB0A83-146C-4C36-BBB6-29376DF57808}" type="presParOf" srcId="{A9012682-2CB5-423B-8F8D-0437ADCCFD0F}" destId="{184C841A-8F6C-422B-A429-9C481299C2D6}" srcOrd="0" destOrd="0" presId="urn:microsoft.com/office/officeart/2005/8/layout/orgChart1"/>
    <dgm:cxn modelId="{02693F8D-7A99-4E32-88B7-06BEBFD35380}" type="presParOf" srcId="{184C841A-8F6C-422B-A429-9C481299C2D6}" destId="{5DDCB0FB-3019-4BE5-AE67-03FC9BBC3973}" srcOrd="0" destOrd="0" presId="urn:microsoft.com/office/officeart/2005/8/layout/orgChart1"/>
    <dgm:cxn modelId="{3261D3D7-7333-470E-ADF7-10BCE060A2C0}" type="presParOf" srcId="{184C841A-8F6C-422B-A429-9C481299C2D6}" destId="{CAB251C7-0CEC-4289-BFDF-B817E885AEFF}" srcOrd="1" destOrd="0" presId="urn:microsoft.com/office/officeart/2005/8/layout/orgChart1"/>
    <dgm:cxn modelId="{D12B38D5-800A-4FDE-A51E-9FBE9F9B3723}" type="presParOf" srcId="{A9012682-2CB5-423B-8F8D-0437ADCCFD0F}" destId="{04BCDC15-40D9-4560-A5F1-CE39884C248C}" srcOrd="1" destOrd="0" presId="urn:microsoft.com/office/officeart/2005/8/layout/orgChart1"/>
    <dgm:cxn modelId="{6E72472E-437F-4ACA-8A0D-EA81C0B9618F}" type="presParOf" srcId="{A9012682-2CB5-423B-8F8D-0437ADCCFD0F}" destId="{6D5F61BA-5418-4619-B2E1-B440A5507C9E}" srcOrd="2" destOrd="0" presId="urn:microsoft.com/office/officeart/2005/8/layout/orgChart1"/>
    <dgm:cxn modelId="{2C5E4A69-8EC2-46E5-B311-2E0FA984B792}" type="presParOf" srcId="{C6D1A689-F3C3-4E61-B98E-F707E6FB9AF2}" destId="{A8E0BB2B-901A-4EE9-9E12-00AAC5DCC45D}" srcOrd="6" destOrd="0" presId="urn:microsoft.com/office/officeart/2005/8/layout/orgChart1"/>
    <dgm:cxn modelId="{B66176F9-BC9A-4576-A0F2-B7F1250F9D16}" type="presParOf" srcId="{C6D1A689-F3C3-4E61-B98E-F707E6FB9AF2}" destId="{67783D0C-1676-4F55-9F2F-39A70D6CDF65}" srcOrd="7" destOrd="0" presId="urn:microsoft.com/office/officeart/2005/8/layout/orgChart1"/>
    <dgm:cxn modelId="{C8D81525-4D5C-4D64-A0B6-E9203A66DE29}" type="presParOf" srcId="{67783D0C-1676-4F55-9F2F-39A70D6CDF65}" destId="{20801AEF-B141-45BA-AC18-111301A6781D}" srcOrd="0" destOrd="0" presId="urn:microsoft.com/office/officeart/2005/8/layout/orgChart1"/>
    <dgm:cxn modelId="{8FED2490-A888-4F82-A197-BC6288A97AEF}" type="presParOf" srcId="{20801AEF-B141-45BA-AC18-111301A6781D}" destId="{5D232663-2924-40C2-A997-AFFAFF8F50EF}" srcOrd="0" destOrd="0" presId="urn:microsoft.com/office/officeart/2005/8/layout/orgChart1"/>
    <dgm:cxn modelId="{337F1C88-AAEC-4C22-B5E9-D0D5AB9FBD11}" type="presParOf" srcId="{20801AEF-B141-45BA-AC18-111301A6781D}" destId="{DC380D34-0FD3-4427-9566-B598F0AD9A33}" srcOrd="1" destOrd="0" presId="urn:microsoft.com/office/officeart/2005/8/layout/orgChart1"/>
    <dgm:cxn modelId="{A27F3DB6-5D19-4E23-BBAA-BF32F5FD42E1}" type="presParOf" srcId="{67783D0C-1676-4F55-9F2F-39A70D6CDF65}" destId="{129D1919-2CB9-475D-B7FC-EA1A9E9BEA5C}" srcOrd="1" destOrd="0" presId="urn:microsoft.com/office/officeart/2005/8/layout/orgChart1"/>
    <dgm:cxn modelId="{DC5AAAA2-EB20-40DE-A134-12FE7B23634F}" type="presParOf" srcId="{67783D0C-1676-4F55-9F2F-39A70D6CDF65}" destId="{48E444E9-DDD5-46C8-9B5A-187A7F7F992A}" srcOrd="2" destOrd="0" presId="urn:microsoft.com/office/officeart/2005/8/layout/orgChart1"/>
    <dgm:cxn modelId="{8D531814-70F5-432F-B8B9-7468C5C61BED}" type="presParOf" srcId="{6B8D99DC-1118-41D6-B181-883DD894DE94}" destId="{FB67EB3B-FDF0-4676-A34A-76943CAADC37}" srcOrd="2" destOrd="0" presId="urn:microsoft.com/office/officeart/2005/8/layout/orgChart1"/>
    <dgm:cxn modelId="{B00CB2D4-54F8-4F36-9B3D-73E1ED990964}" type="presParOf" srcId="{FB67EB3B-FDF0-4676-A34A-76943CAADC37}" destId="{901F1AD2-EEB1-450F-8A82-97430A80C930}" srcOrd="0" destOrd="0" presId="urn:microsoft.com/office/officeart/2005/8/layout/orgChart1"/>
    <dgm:cxn modelId="{5711D589-4673-4B79-B2F1-B634D41E6822}" type="presParOf" srcId="{FB67EB3B-FDF0-4676-A34A-76943CAADC37}" destId="{97EFB4BD-02DC-49BE-8FCC-65729AD13ED5}" srcOrd="1" destOrd="0" presId="urn:microsoft.com/office/officeart/2005/8/layout/orgChart1"/>
    <dgm:cxn modelId="{1EB20959-9EE5-4745-BCE0-BA7B7FA09C26}" type="presParOf" srcId="{97EFB4BD-02DC-49BE-8FCC-65729AD13ED5}" destId="{E9BB0FC2-195C-4CEE-B7A4-64CFD87F24CF}" srcOrd="0" destOrd="0" presId="urn:microsoft.com/office/officeart/2005/8/layout/orgChart1"/>
    <dgm:cxn modelId="{8B6389C7-9D49-45DA-9C99-1B2F24456891}" type="presParOf" srcId="{E9BB0FC2-195C-4CEE-B7A4-64CFD87F24CF}" destId="{7F1A19C0-73AA-4F17-A8E0-8A0752D7395A}" srcOrd="0" destOrd="0" presId="urn:microsoft.com/office/officeart/2005/8/layout/orgChart1"/>
    <dgm:cxn modelId="{A979D64B-FE4E-43C6-ADCE-79B8CB260872}" type="presParOf" srcId="{E9BB0FC2-195C-4CEE-B7A4-64CFD87F24CF}" destId="{C9E223F0-CCCC-41BB-8E8A-2587E72C2F39}" srcOrd="1" destOrd="0" presId="urn:microsoft.com/office/officeart/2005/8/layout/orgChart1"/>
    <dgm:cxn modelId="{FF8C6835-64CE-40CC-95F2-1BE8646FF1DF}" type="presParOf" srcId="{97EFB4BD-02DC-49BE-8FCC-65729AD13ED5}" destId="{48608A7F-EB42-47CD-A93B-4EF07EF94074}" srcOrd="1" destOrd="0" presId="urn:microsoft.com/office/officeart/2005/8/layout/orgChart1"/>
    <dgm:cxn modelId="{571955D2-67EC-4BDE-9B63-9DEDA6F97B84}" type="presParOf" srcId="{97EFB4BD-02DC-49BE-8FCC-65729AD13ED5}" destId="{AFB98212-3296-4333-A7F4-B5296FF2213B}" srcOrd="2" destOrd="0" presId="urn:microsoft.com/office/officeart/2005/8/layout/orgChart1"/>
    <dgm:cxn modelId="{9C15016F-6A52-478E-825B-49AC31D374FC}" type="presParOf" srcId="{FB67EB3B-FDF0-4676-A34A-76943CAADC37}" destId="{924F383F-C1A8-4F99-9D7A-4ADCC932B367}" srcOrd="2" destOrd="0" presId="urn:microsoft.com/office/officeart/2005/8/layout/orgChart1"/>
    <dgm:cxn modelId="{CD0D1DC1-8B72-4569-A0C5-523BB135D9E1}" type="presParOf" srcId="{FB67EB3B-FDF0-4676-A34A-76943CAADC37}" destId="{91A4F5A9-0ECB-4587-8C0B-607CBD7C2E21}" srcOrd="3" destOrd="0" presId="urn:microsoft.com/office/officeart/2005/8/layout/orgChart1"/>
    <dgm:cxn modelId="{13960215-2492-4FC6-B2D3-524D87348650}" type="presParOf" srcId="{91A4F5A9-0ECB-4587-8C0B-607CBD7C2E21}" destId="{C0F0C656-E1CA-4CA7-B013-75C26CD82C64}" srcOrd="0" destOrd="0" presId="urn:microsoft.com/office/officeart/2005/8/layout/orgChart1"/>
    <dgm:cxn modelId="{0E60B9D2-4942-4340-ABE4-9A62F115A258}" type="presParOf" srcId="{C0F0C656-E1CA-4CA7-B013-75C26CD82C64}" destId="{B273B717-CC93-49B7-9E8B-A1CC7C486FC4}" srcOrd="0" destOrd="0" presId="urn:microsoft.com/office/officeart/2005/8/layout/orgChart1"/>
    <dgm:cxn modelId="{AB05820D-8CFD-45C6-925C-A0C5CEDB8D56}" type="presParOf" srcId="{C0F0C656-E1CA-4CA7-B013-75C26CD82C64}" destId="{66344ABA-C11F-4C6C-8500-CD05D1417224}" srcOrd="1" destOrd="0" presId="urn:microsoft.com/office/officeart/2005/8/layout/orgChart1"/>
    <dgm:cxn modelId="{2F6B77B4-5FFA-4AB2-959A-CA06CC532BBC}" type="presParOf" srcId="{91A4F5A9-0ECB-4587-8C0B-607CBD7C2E21}" destId="{98C8B51E-BB9F-4278-9A0D-DD8F449617EC}" srcOrd="1" destOrd="0" presId="urn:microsoft.com/office/officeart/2005/8/layout/orgChart1"/>
    <dgm:cxn modelId="{370D520E-A5D5-4A29-BDD6-929F9C3CB510}" type="presParOf" srcId="{91A4F5A9-0ECB-4587-8C0B-607CBD7C2E21}" destId="{EC80F213-6B7E-47A5-957F-98DAEBA64C94}" srcOrd="2" destOrd="0" presId="urn:microsoft.com/office/officeart/2005/8/layout/orgChart1"/>
    <dgm:cxn modelId="{219C4A14-693B-4316-99A8-E96CD97AEB8B}" type="presParOf" srcId="{41E75AA6-1BD8-4A56-B4C5-22FDCF61ECAB}" destId="{FB801340-3A12-4FB7-B026-4311B9C9A631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F383F-C1A8-4F99-9D7A-4ADCC932B367}">
      <dsp:nvSpPr>
        <dsp:cNvPr id="0" name=""/>
        <dsp:cNvSpPr/>
      </dsp:nvSpPr>
      <dsp:spPr>
        <a:xfrm>
          <a:off x="1202085" y="632020"/>
          <a:ext cx="91440" cy="371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1123"/>
              </a:lnTo>
              <a:lnTo>
                <a:pt x="112483" y="371123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F1AD2-EEB1-450F-8A82-97430A80C930}">
      <dsp:nvSpPr>
        <dsp:cNvPr id="0" name=""/>
        <dsp:cNvSpPr/>
      </dsp:nvSpPr>
      <dsp:spPr>
        <a:xfrm>
          <a:off x="1135321" y="632020"/>
          <a:ext cx="91440" cy="369564"/>
        </a:xfrm>
        <a:custGeom>
          <a:avLst/>
          <a:gdLst/>
          <a:ahLst/>
          <a:cxnLst/>
          <a:rect l="0" t="0" r="0" b="0"/>
          <a:pathLst>
            <a:path>
              <a:moveTo>
                <a:pt x="112483" y="0"/>
              </a:moveTo>
              <a:lnTo>
                <a:pt x="112483" y="369564"/>
              </a:lnTo>
              <a:lnTo>
                <a:pt x="45720" y="369564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0BB2B-901A-4EE9-9E12-00AAC5DCC45D}">
      <dsp:nvSpPr>
        <dsp:cNvPr id="0" name=""/>
        <dsp:cNvSpPr/>
      </dsp:nvSpPr>
      <dsp:spPr>
        <a:xfrm>
          <a:off x="1247805" y="632020"/>
          <a:ext cx="310703" cy="225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5558"/>
              </a:lnTo>
              <a:lnTo>
                <a:pt x="310703" y="225555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DB71B-8A4A-427C-AD9F-F315C43B2A52}">
      <dsp:nvSpPr>
        <dsp:cNvPr id="0" name=""/>
        <dsp:cNvSpPr/>
      </dsp:nvSpPr>
      <dsp:spPr>
        <a:xfrm>
          <a:off x="1247805" y="632020"/>
          <a:ext cx="310703" cy="180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108"/>
              </a:lnTo>
              <a:lnTo>
                <a:pt x="310703" y="180410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850EC-E997-4DA7-BF3B-43CF949F3481}">
      <dsp:nvSpPr>
        <dsp:cNvPr id="0" name=""/>
        <dsp:cNvSpPr/>
      </dsp:nvSpPr>
      <dsp:spPr>
        <a:xfrm>
          <a:off x="1247805" y="632020"/>
          <a:ext cx="310703" cy="1352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658"/>
              </a:lnTo>
              <a:lnTo>
                <a:pt x="310703" y="135265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2E6A2-24C7-4AE3-9C41-9B7FD00E4A5D}">
      <dsp:nvSpPr>
        <dsp:cNvPr id="0" name=""/>
        <dsp:cNvSpPr/>
      </dsp:nvSpPr>
      <dsp:spPr>
        <a:xfrm>
          <a:off x="1247805" y="632020"/>
          <a:ext cx="310703" cy="90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08"/>
              </a:lnTo>
              <a:lnTo>
                <a:pt x="310703" y="901208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C5084-5B26-45F2-B36C-603D5AAAEDE5}">
      <dsp:nvSpPr>
        <dsp:cNvPr id="0" name=""/>
        <dsp:cNvSpPr/>
      </dsp:nvSpPr>
      <dsp:spPr>
        <a:xfrm>
          <a:off x="1202085" y="239625"/>
          <a:ext cx="91440" cy="133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527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5296E-FF41-4224-975C-F44B565D9159}">
      <dsp:nvSpPr>
        <dsp:cNvPr id="0" name=""/>
        <dsp:cNvSpPr/>
      </dsp:nvSpPr>
      <dsp:spPr>
        <a:xfrm>
          <a:off x="548630" y="1459"/>
          <a:ext cx="1398350" cy="238165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462 Screened</a:t>
          </a:r>
        </a:p>
      </dsp:txBody>
      <dsp:txXfrm>
        <a:off x="548630" y="1459"/>
        <a:ext cx="1398350" cy="238165"/>
      </dsp:txXfrm>
    </dsp:sp>
    <dsp:sp modelId="{BA997907-3358-45CA-B458-5DF3C4710916}">
      <dsp:nvSpPr>
        <dsp:cNvPr id="0" name=""/>
        <dsp:cNvSpPr/>
      </dsp:nvSpPr>
      <dsp:spPr>
        <a:xfrm>
          <a:off x="212128" y="373152"/>
          <a:ext cx="2071353" cy="258868"/>
        </a:xfrm>
        <a:prstGeom prst="rect">
          <a:avLst/>
        </a:prstGeom>
        <a:noFill/>
        <a:ln>
          <a:solidFill>
            <a:schemeClr val="accent6"/>
          </a:solidFill>
          <a:prstDash val="sys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340 Enrolled</a:t>
          </a:r>
        </a:p>
      </dsp:txBody>
      <dsp:txXfrm>
        <a:off x="212128" y="373152"/>
        <a:ext cx="2071353" cy="258868"/>
      </dsp:txXfrm>
    </dsp:sp>
    <dsp:sp modelId="{F2C34866-EB01-44E4-A40A-271FF50F7A4F}">
      <dsp:nvSpPr>
        <dsp:cNvPr id="0" name=""/>
        <dsp:cNvSpPr/>
      </dsp:nvSpPr>
      <dsp:spPr>
        <a:xfrm>
          <a:off x="1558508" y="1374268"/>
          <a:ext cx="1048762" cy="317922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153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Colectomy</a:t>
          </a:r>
        </a:p>
      </dsp:txBody>
      <dsp:txXfrm>
        <a:off x="1558508" y="1374268"/>
        <a:ext cx="1048762" cy="317922"/>
      </dsp:txXfrm>
    </dsp:sp>
    <dsp:sp modelId="{E4D71766-35C5-4D41-B3D0-D26C15B61D90}">
      <dsp:nvSpPr>
        <dsp:cNvPr id="0" name=""/>
        <dsp:cNvSpPr/>
      </dsp:nvSpPr>
      <dsp:spPr>
        <a:xfrm>
          <a:off x="1558508" y="1825717"/>
          <a:ext cx="1048762" cy="317922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  <a:latin typeface="Calibri"/>
              <a:ea typeface="+mn-ea"/>
              <a:cs typeface="+mn-cs"/>
            </a:rPr>
            <a:t>125</a:t>
          </a:r>
          <a:r>
            <a:rPr lang="en-US" sz="1200" b="1" kern="1200" dirty="0">
              <a:solidFill>
                <a:schemeClr val="bg1"/>
              </a:solidFill>
            </a:rPr>
            <a:t>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  <a:latin typeface="Calibri"/>
              <a:ea typeface="+mn-ea"/>
              <a:cs typeface="+mn-cs"/>
            </a:rPr>
            <a:t>Whipple</a:t>
          </a:r>
        </a:p>
      </dsp:txBody>
      <dsp:txXfrm>
        <a:off x="1558508" y="1825717"/>
        <a:ext cx="1048762" cy="317922"/>
      </dsp:txXfrm>
    </dsp:sp>
    <dsp:sp modelId="{5DDCB0FB-3019-4BE5-AE67-03FC9BBC3973}">
      <dsp:nvSpPr>
        <dsp:cNvPr id="0" name=""/>
        <dsp:cNvSpPr/>
      </dsp:nvSpPr>
      <dsp:spPr>
        <a:xfrm>
          <a:off x="1558508" y="2277167"/>
          <a:ext cx="1048762" cy="317922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20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Esophagectomy</a:t>
          </a:r>
        </a:p>
      </dsp:txBody>
      <dsp:txXfrm>
        <a:off x="1558508" y="2277167"/>
        <a:ext cx="1048762" cy="317922"/>
      </dsp:txXfrm>
    </dsp:sp>
    <dsp:sp modelId="{5D232663-2924-40C2-A997-AFFAFF8F50EF}">
      <dsp:nvSpPr>
        <dsp:cNvPr id="0" name=""/>
        <dsp:cNvSpPr/>
      </dsp:nvSpPr>
      <dsp:spPr>
        <a:xfrm>
          <a:off x="1558508" y="2728617"/>
          <a:ext cx="1048762" cy="317922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42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b="1" kern="1200" dirty="0">
              <a:solidFill>
                <a:schemeClr val="bg1"/>
              </a:solidFill>
            </a:rPr>
            <a:t>Proctectomy</a:t>
          </a:r>
        </a:p>
      </dsp:txBody>
      <dsp:txXfrm>
        <a:off x="1558508" y="2728617"/>
        <a:ext cx="1048762" cy="317922"/>
      </dsp:txXfrm>
    </dsp:sp>
    <dsp:sp modelId="{7F1A19C0-73AA-4F17-A8E0-8A0752D7395A}">
      <dsp:nvSpPr>
        <dsp:cNvPr id="0" name=""/>
        <dsp:cNvSpPr/>
      </dsp:nvSpPr>
      <dsp:spPr>
        <a:xfrm>
          <a:off x="545196" y="765548"/>
          <a:ext cx="635844" cy="472073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158 Open </a:t>
          </a:r>
        </a:p>
      </dsp:txBody>
      <dsp:txXfrm>
        <a:off x="545196" y="765548"/>
        <a:ext cx="635844" cy="472073"/>
      </dsp:txXfrm>
    </dsp:sp>
    <dsp:sp modelId="{B273B717-CC93-49B7-9E8B-A1CC7C486FC4}">
      <dsp:nvSpPr>
        <dsp:cNvPr id="0" name=""/>
        <dsp:cNvSpPr/>
      </dsp:nvSpPr>
      <dsp:spPr>
        <a:xfrm>
          <a:off x="1314569" y="765548"/>
          <a:ext cx="635844" cy="475192"/>
        </a:xfrm>
        <a:prstGeom prst="rect">
          <a:avLst/>
        </a:prstGeom>
        <a:noFill/>
        <a:ln>
          <a:solidFill>
            <a:schemeClr val="accent6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192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MIS</a:t>
          </a:r>
        </a:p>
      </dsp:txBody>
      <dsp:txXfrm>
        <a:off x="1314569" y="765548"/>
        <a:ext cx="635844" cy="47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chart" Target="../charts/char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09650"/>
            <a:ext cx="9144000" cy="3124200"/>
          </a:xfrm>
          <a:prstGeom prst="rect">
            <a:avLst/>
          </a:prstGeom>
          <a:solidFill>
            <a:srgbClr val="0146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7520" y="1001400"/>
            <a:ext cx="3108960" cy="31242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80346"/>
            <a:ext cx="922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Prospective Longitudinal Cohort Study of Patient Recovery after Major Gastrointestinal Surgery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518649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Thiels CA, Hanson, KT, Mathis KL, Novotny PJ, Truty, MK, Sloan JA, </a:t>
            </a:r>
            <a:r>
              <a:rPr lang="en-US" sz="1600" dirty="0" err="1"/>
              <a:t>Bingener</a:t>
            </a:r>
            <a:r>
              <a:rPr lang="en-US" sz="1600" dirty="0"/>
              <a:t> J. 2019 SAGES Presentation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893" y="4151743"/>
            <a:ext cx="883920" cy="9114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A4DA3A9-8468-461B-B699-12488D0547E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50"/>
            <a:ext cx="9144000" cy="836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CD1135-EBCE-44CD-B611-DC37ECB0FF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54904"/>
            <a:ext cx="9144000" cy="83692"/>
          </a:xfrm>
          <a:prstGeom prst="rect">
            <a:avLst/>
          </a:prstGeom>
        </p:spPr>
      </p:pic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B87099CA-DC10-4D40-8284-9BEB14C0F7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193369"/>
              </p:ext>
            </p:extLst>
          </p:nvPr>
        </p:nvGraphicFramePr>
        <p:xfrm>
          <a:off x="99060" y="1047750"/>
          <a:ext cx="2819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6" name="Content Placeholder 4">
            <a:extLst>
              <a:ext uri="{FF2B5EF4-FFF2-40B4-BE49-F238E27FC236}">
                <a16:creationId xmlns:a16="http://schemas.microsoft.com/office/drawing/2014/main" id="{0D685373-FEFF-4DC4-BB87-F4E177D6AED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2" b="6661"/>
          <a:stretch/>
        </p:blipFill>
        <p:spPr>
          <a:xfrm>
            <a:off x="3096377" y="1839256"/>
            <a:ext cx="2961748" cy="18615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895530-7BB2-442A-825C-D9E327B642BF}"/>
              </a:ext>
            </a:extLst>
          </p:cNvPr>
          <p:cNvSpPr/>
          <p:nvPr/>
        </p:nvSpPr>
        <p:spPr>
          <a:xfrm>
            <a:off x="3051976" y="967356"/>
            <a:ext cx="29983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MIS Patients had higher LASA Quality of Life scores early in the recovery period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796870-E278-41A5-BD88-13581EA062B5}"/>
              </a:ext>
            </a:extLst>
          </p:cNvPr>
          <p:cNvSpPr/>
          <p:nvPr/>
        </p:nvSpPr>
        <p:spPr>
          <a:xfrm>
            <a:off x="6187299" y="1047750"/>
            <a:ext cx="2998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Do you feel you have fully recovered from your surgery?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D3D727-5BF4-489C-83EB-25D6513E25FD}"/>
              </a:ext>
            </a:extLst>
          </p:cNvPr>
          <p:cNvSpPr/>
          <p:nvPr/>
        </p:nvSpPr>
        <p:spPr>
          <a:xfrm>
            <a:off x="3060061" y="3689771"/>
            <a:ext cx="2998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chemeClr val="bg1"/>
                </a:solidFill>
              </a:rPr>
              <a:t>Multivariable mixed-effects repeated measures models controlling for clinically relevant covariates 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24E69E77-2C2D-40FC-8F05-888A63F976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396066"/>
              </p:ext>
            </p:extLst>
          </p:nvPr>
        </p:nvGraphicFramePr>
        <p:xfrm>
          <a:off x="6225540" y="1683371"/>
          <a:ext cx="2743200" cy="1988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5CA6F4EE-7D27-4138-AEED-8AB098EAE189}"/>
              </a:ext>
            </a:extLst>
          </p:cNvPr>
          <p:cNvSpPr/>
          <p:nvPr/>
        </p:nvSpPr>
        <p:spPr>
          <a:xfrm>
            <a:off x="6114015" y="3664331"/>
            <a:ext cx="2998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chemeClr val="bg1"/>
                </a:solidFill>
              </a:rPr>
              <a:t>*Slightly higher rates seen in MIS patients at 6 months  on adjusted analysis (OR 1.87)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773DBC-AE24-483F-92D7-18B8B11A9B9F}"/>
              </a:ext>
            </a:extLst>
          </p:cNvPr>
          <p:cNvSpPr/>
          <p:nvPr/>
        </p:nvSpPr>
        <p:spPr>
          <a:xfrm>
            <a:off x="8305800" y="2206591"/>
            <a:ext cx="3493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i="1" dirty="0">
                <a:solidFill>
                  <a:schemeClr val="bg1"/>
                </a:solidFill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107</Words>
  <Application>Microsoft Office PowerPoint</Application>
  <PresentationFormat>On-screen Show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Cornelius Thiels</cp:lastModifiedBy>
  <cp:revision>23</cp:revision>
  <dcterms:created xsi:type="dcterms:W3CDTF">2018-01-03T15:55:26Z</dcterms:created>
  <dcterms:modified xsi:type="dcterms:W3CDTF">2019-04-06T04:00:07Z</dcterms:modified>
</cp:coreProperties>
</file>