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64F"/>
    <a:srgbClr val="0066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22" y="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9B00C-3CC3-4933-8423-EB3B22CE7A64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F8997-08FB-4704-9142-06EE8660A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4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F8997-08FB-4704-9142-06EE8660AC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5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654E-722D-45A4-B6EB-7550BB6097DA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09650"/>
            <a:ext cx="3017520" cy="3124200"/>
          </a:xfrm>
          <a:prstGeom prst="rect">
            <a:avLst/>
          </a:prstGeom>
          <a:solidFill>
            <a:srgbClr val="0146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17520" y="1009650"/>
            <a:ext cx="3099816" cy="3124200"/>
          </a:xfrm>
          <a:prstGeom prst="rect">
            <a:avLst/>
          </a:prstGeom>
          <a:solidFill>
            <a:srgbClr val="01464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8565" y="122858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Total Laparoscopic  </a:t>
            </a:r>
            <a:r>
              <a:rPr lang="en-US" sz="2800" b="1" dirty="0" err="1" smtClean="0">
                <a:latin typeface="+mj-lt"/>
              </a:rPr>
              <a:t>Pancreaticoduodenectomy</a:t>
            </a:r>
            <a:r>
              <a:rPr lang="en-US" sz="2800" b="1" dirty="0" smtClean="0">
                <a:latin typeface="+mj-lt"/>
              </a:rPr>
              <a:t/>
            </a:r>
            <a:br>
              <a:rPr lang="en-US" sz="2800" b="1" dirty="0" smtClean="0">
                <a:latin typeface="+mj-lt"/>
              </a:rPr>
            </a:br>
            <a:endParaRPr lang="en-US" sz="2800" b="1" dirty="0" smtClean="0"/>
          </a:p>
          <a:p>
            <a:pPr algn="ctr"/>
            <a:endParaRPr lang="en-US" sz="28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4241736"/>
            <a:ext cx="2033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Narong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Boonyagard</a:t>
            </a:r>
            <a:r>
              <a:rPr lang="en-US" sz="1400" b="1" dirty="0" smtClean="0"/>
              <a:t> MD.</a:t>
            </a:r>
          </a:p>
          <a:p>
            <a:pPr algn="r"/>
            <a:r>
              <a:rPr lang="en-US" sz="900" b="1" dirty="0" smtClean="0"/>
              <a:t>BMA General hospital</a:t>
            </a:r>
          </a:p>
          <a:p>
            <a:pPr algn="r"/>
            <a:r>
              <a:rPr lang="en-US" sz="900" b="1" dirty="0" smtClean="0"/>
              <a:t>Thailand</a:t>
            </a:r>
            <a:endParaRPr lang="en-US" sz="9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33308" y="330614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238708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Figures, tables etc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17428" y="1008126"/>
            <a:ext cx="3035808" cy="3127248"/>
          </a:xfrm>
          <a:prstGeom prst="rect">
            <a:avLst/>
          </a:prstGeom>
          <a:solidFill>
            <a:srgbClr val="01464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44732" y="333375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Reconstruction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330614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Dissection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598" y="4210375"/>
            <a:ext cx="751404" cy="77477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785A9DF-98A6-4EB3-B4D3-4D73952E9D2C}"/>
              </a:ext>
            </a:extLst>
          </p:cNvPr>
          <p:cNvSpPr/>
          <p:nvPr/>
        </p:nvSpPr>
        <p:spPr>
          <a:xfrm>
            <a:off x="0" y="0"/>
            <a:ext cx="9153236" cy="82058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123DA822-950D-4426-AD84-C67058B50454}"/>
              </a:ext>
            </a:extLst>
          </p:cNvPr>
          <p:cNvSpPr/>
          <p:nvPr/>
        </p:nvSpPr>
        <p:spPr>
          <a:xfrm>
            <a:off x="-9236" y="5061673"/>
            <a:ext cx="9153236" cy="82058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24200" y="568740"/>
            <a:ext cx="25954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BMA General Hospital </a:t>
            </a:r>
          </a:p>
        </p:txBody>
      </p:sp>
      <p:pic>
        <p:nvPicPr>
          <p:cNvPr id="20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51124"/>
            <a:ext cx="2559486" cy="14393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310" y="1456408"/>
            <a:ext cx="2550090" cy="143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117" y="1454819"/>
            <a:ext cx="2552283" cy="1435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Content Placeholder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35" y="3943350"/>
            <a:ext cx="1249905" cy="9372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240" y="4215242"/>
            <a:ext cx="778183" cy="7849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4277</TotalTime>
  <Words>22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user2</dc:creator>
  <cp:lastModifiedBy>-  P  O  U  P  E  E -</cp:lastModifiedBy>
  <cp:revision>23</cp:revision>
  <dcterms:created xsi:type="dcterms:W3CDTF">2018-01-03T15:55:26Z</dcterms:created>
  <dcterms:modified xsi:type="dcterms:W3CDTF">2018-12-25T16:32:22Z</dcterms:modified>
</cp:coreProperties>
</file>