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02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15D81-01A4-4430-B8A5-13E1E8D839AB}" type="doc">
      <dgm:prSet loTypeId="urn:microsoft.com/office/officeart/2005/8/layout/arrow2" loCatId="process" qsTypeId="urn:microsoft.com/office/officeart/2005/8/quickstyle/simple1" qsCatId="simple" csTypeId="urn:microsoft.com/office/officeart/2005/8/colors/accent5_1" csCatId="accent5" phldr="1"/>
      <dgm:spPr/>
    </dgm:pt>
    <dgm:pt modelId="{4F99A8A9-B20F-435D-9A3F-8D2EDCE3A9DB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5%</a:t>
          </a:r>
          <a:endParaRPr lang="es-ES" dirty="0">
            <a:solidFill>
              <a:schemeClr val="bg1"/>
            </a:solidFill>
          </a:endParaRPr>
        </a:p>
      </dgm:t>
    </dgm:pt>
    <dgm:pt modelId="{17E653DB-AB27-43ED-9938-FAF968E8C0BA}" type="parTrans" cxnId="{89580BAA-6529-4798-BF27-2EBFA5C6C0B8}">
      <dgm:prSet/>
      <dgm:spPr/>
      <dgm:t>
        <a:bodyPr/>
        <a:lstStyle/>
        <a:p>
          <a:endParaRPr lang="es-ES"/>
        </a:p>
      </dgm:t>
    </dgm:pt>
    <dgm:pt modelId="{6C79896D-B996-4C92-8F72-B18B9DD7FB63}" type="sibTrans" cxnId="{89580BAA-6529-4798-BF27-2EBFA5C6C0B8}">
      <dgm:prSet/>
      <dgm:spPr/>
      <dgm:t>
        <a:bodyPr/>
        <a:lstStyle/>
        <a:p>
          <a:endParaRPr lang="es-ES"/>
        </a:p>
      </dgm:t>
    </dgm:pt>
    <dgm:pt modelId="{E6FB2D32-A397-45B5-B5B5-FF7B9FBF21F5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36%</a:t>
          </a:r>
          <a:endParaRPr lang="es-ES" dirty="0">
            <a:solidFill>
              <a:schemeClr val="bg1"/>
            </a:solidFill>
          </a:endParaRPr>
        </a:p>
      </dgm:t>
    </dgm:pt>
    <dgm:pt modelId="{3870624B-7D82-4F42-A4C5-EF9CDC6E0542}" type="parTrans" cxnId="{C43E0940-260A-45C2-846B-B68342456457}">
      <dgm:prSet/>
      <dgm:spPr/>
      <dgm:t>
        <a:bodyPr/>
        <a:lstStyle/>
        <a:p>
          <a:endParaRPr lang="es-ES"/>
        </a:p>
      </dgm:t>
    </dgm:pt>
    <dgm:pt modelId="{64004482-6534-4CFE-8306-EB70FAC79B3E}" type="sibTrans" cxnId="{C43E0940-260A-45C2-846B-B68342456457}">
      <dgm:prSet/>
      <dgm:spPr/>
      <dgm:t>
        <a:bodyPr/>
        <a:lstStyle/>
        <a:p>
          <a:endParaRPr lang="es-ES"/>
        </a:p>
      </dgm:t>
    </dgm:pt>
    <dgm:pt modelId="{5D5BC848-F22E-4BC3-AC84-8DF7CB44F773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50%</a:t>
          </a:r>
          <a:endParaRPr lang="es-ES" dirty="0">
            <a:solidFill>
              <a:schemeClr val="bg1"/>
            </a:solidFill>
          </a:endParaRPr>
        </a:p>
      </dgm:t>
    </dgm:pt>
    <dgm:pt modelId="{B5A4D53A-3C50-4605-A49F-61F7A0F6E28C}" type="parTrans" cxnId="{28FBB114-86E6-44E0-8BE6-0C7B2CCB9D43}">
      <dgm:prSet/>
      <dgm:spPr/>
      <dgm:t>
        <a:bodyPr/>
        <a:lstStyle/>
        <a:p>
          <a:endParaRPr lang="es-ES"/>
        </a:p>
      </dgm:t>
    </dgm:pt>
    <dgm:pt modelId="{035BA38B-0D71-4136-A9FC-3568DDB421DB}" type="sibTrans" cxnId="{28FBB114-86E6-44E0-8BE6-0C7B2CCB9D43}">
      <dgm:prSet/>
      <dgm:spPr/>
      <dgm:t>
        <a:bodyPr/>
        <a:lstStyle/>
        <a:p>
          <a:endParaRPr lang="es-ES"/>
        </a:p>
      </dgm:t>
    </dgm:pt>
    <dgm:pt modelId="{FBDF4949-1950-4278-9B87-FA11E14E696E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100%</a:t>
          </a:r>
          <a:endParaRPr lang="es-ES" sz="1600" b="1" dirty="0">
            <a:solidFill>
              <a:schemeClr val="bg1"/>
            </a:solidFill>
          </a:endParaRPr>
        </a:p>
      </dgm:t>
    </dgm:pt>
    <dgm:pt modelId="{0756D147-C907-4480-AE1F-5802E80FD6D3}" type="parTrans" cxnId="{C97B9BE4-318D-4053-8EAA-6F80D8A75C63}">
      <dgm:prSet/>
      <dgm:spPr/>
      <dgm:t>
        <a:bodyPr/>
        <a:lstStyle/>
        <a:p>
          <a:endParaRPr lang="es-ES"/>
        </a:p>
      </dgm:t>
    </dgm:pt>
    <dgm:pt modelId="{89A71C5A-D927-4695-8CEA-19D0C2872320}" type="sibTrans" cxnId="{C97B9BE4-318D-4053-8EAA-6F80D8A75C63}">
      <dgm:prSet/>
      <dgm:spPr/>
      <dgm:t>
        <a:bodyPr/>
        <a:lstStyle/>
        <a:p>
          <a:endParaRPr lang="es-ES"/>
        </a:p>
      </dgm:t>
    </dgm:pt>
    <dgm:pt modelId="{381CC2AF-D216-4F75-A382-08A1DE19BEEF}" type="pres">
      <dgm:prSet presAssocID="{BC315D81-01A4-4430-B8A5-13E1E8D839AB}" presName="arrowDiagram" presStyleCnt="0">
        <dgm:presLayoutVars>
          <dgm:chMax val="5"/>
          <dgm:dir/>
          <dgm:resizeHandles val="exact"/>
        </dgm:presLayoutVars>
      </dgm:prSet>
      <dgm:spPr/>
    </dgm:pt>
    <dgm:pt modelId="{B2CB1241-C2DF-4A59-A561-DBCB80BB5882}" type="pres">
      <dgm:prSet presAssocID="{BC315D81-01A4-4430-B8A5-13E1E8D839AB}" presName="arrow" presStyleLbl="bgShp" presStyleIdx="0" presStyleCnt="1" custScaleX="129420" custLinFactNeighborX="6565" custLinFactNeighborY="3236"/>
      <dgm:spPr/>
    </dgm:pt>
    <dgm:pt modelId="{3CD0EEB4-8C93-44CA-A3FB-158017CF88D5}" type="pres">
      <dgm:prSet presAssocID="{BC315D81-01A4-4430-B8A5-13E1E8D839AB}" presName="arrowDiagram4" presStyleCnt="0"/>
      <dgm:spPr/>
    </dgm:pt>
    <dgm:pt modelId="{D7E6394E-932E-4EAC-8B71-47D2F4151AB2}" type="pres">
      <dgm:prSet presAssocID="{4F99A8A9-B20F-435D-9A3F-8D2EDCE3A9DB}" presName="bullet4a" presStyleLbl="node1" presStyleIdx="0" presStyleCnt="4" custLinFactNeighborX="-94192" custLinFactNeighborY="-81914"/>
      <dgm:spPr/>
    </dgm:pt>
    <dgm:pt modelId="{AE88F6AD-ED00-4406-B139-AA31C70CEAF6}" type="pres">
      <dgm:prSet presAssocID="{4F99A8A9-B20F-435D-9A3F-8D2EDCE3A9DB}" presName="textBox4a" presStyleLbl="revTx" presStyleIdx="0" presStyleCnt="4" custLinFactNeighborX="-6342" custLinFactNeighborY="13002">
        <dgm:presLayoutVars>
          <dgm:bulletEnabled val="1"/>
        </dgm:presLayoutVars>
      </dgm:prSet>
      <dgm:spPr/>
    </dgm:pt>
    <dgm:pt modelId="{134AB7DA-8C22-4A03-8B85-2227C7C95D82}" type="pres">
      <dgm:prSet presAssocID="{E6FB2D32-A397-45B5-B5B5-FF7B9FBF21F5}" presName="bullet4b" presStyleLbl="node1" presStyleIdx="1" presStyleCnt="4"/>
      <dgm:spPr/>
    </dgm:pt>
    <dgm:pt modelId="{29E36A81-2A28-4FB7-AED0-B779CA807949}" type="pres">
      <dgm:prSet presAssocID="{E6FB2D32-A397-45B5-B5B5-FF7B9FBF21F5}" presName="textBox4b" presStyleLbl="revTx" presStyleIdx="1" presStyleCnt="4" custLinFactNeighborX="12925" custLinFactNeighborY="10773">
        <dgm:presLayoutVars>
          <dgm:bulletEnabled val="1"/>
        </dgm:presLayoutVars>
      </dgm:prSet>
      <dgm:spPr/>
    </dgm:pt>
    <dgm:pt modelId="{109B958E-A22D-40F2-8E69-54BA3D92E6F0}" type="pres">
      <dgm:prSet presAssocID="{5D5BC848-F22E-4BC3-AC84-8DF7CB44F773}" presName="bullet4c" presStyleLbl="node1" presStyleIdx="2" presStyleCnt="4" custLinFactX="39990" custLinFactNeighborX="100000" custLinFactNeighborY="23350"/>
      <dgm:spPr/>
    </dgm:pt>
    <dgm:pt modelId="{95829F46-8289-4D45-B21E-7C9785520257}" type="pres">
      <dgm:prSet presAssocID="{5D5BC848-F22E-4BC3-AC84-8DF7CB44F773}" presName="textBox4c" presStyleLbl="revTx" presStyleIdx="2" presStyleCnt="4" custScaleX="85509" custScaleY="38494" custLinFactNeighborX="35294" custLinFactNeighborY="-17350">
        <dgm:presLayoutVars>
          <dgm:bulletEnabled val="1"/>
        </dgm:presLayoutVars>
      </dgm:prSet>
      <dgm:spPr/>
    </dgm:pt>
    <dgm:pt modelId="{AE7615F5-8336-4A1E-A39E-B41EB4D8081E}" type="pres">
      <dgm:prSet presAssocID="{FBDF4949-1950-4278-9B87-FA11E14E696E}" presName="bullet4d" presStyleLbl="node1" presStyleIdx="3" presStyleCnt="4" custLinFactX="200000" custLinFactNeighborX="209170" custLinFactNeighborY="-9517"/>
      <dgm:spPr/>
    </dgm:pt>
    <dgm:pt modelId="{6CFC9DCF-4CB4-4138-9969-F911694FC522}" type="pres">
      <dgm:prSet presAssocID="{FBDF4949-1950-4278-9B87-FA11E14E696E}" presName="textBox4d" presStyleLbl="revTx" presStyleIdx="3" presStyleCnt="4" custScaleX="143000" custScaleY="30797" custLinFactX="40973" custLinFactNeighborX="100000" custLinFactNeighborY="-15921">
        <dgm:presLayoutVars>
          <dgm:bulletEnabled val="1"/>
        </dgm:presLayoutVars>
      </dgm:prSet>
      <dgm:spPr/>
    </dgm:pt>
  </dgm:ptLst>
  <dgm:cxnLst>
    <dgm:cxn modelId="{89580BAA-6529-4798-BF27-2EBFA5C6C0B8}" srcId="{BC315D81-01A4-4430-B8A5-13E1E8D839AB}" destId="{4F99A8A9-B20F-435D-9A3F-8D2EDCE3A9DB}" srcOrd="0" destOrd="0" parTransId="{17E653DB-AB27-43ED-9938-FAF968E8C0BA}" sibTransId="{6C79896D-B996-4C92-8F72-B18B9DD7FB63}"/>
    <dgm:cxn modelId="{28FBB114-86E6-44E0-8BE6-0C7B2CCB9D43}" srcId="{BC315D81-01A4-4430-B8A5-13E1E8D839AB}" destId="{5D5BC848-F22E-4BC3-AC84-8DF7CB44F773}" srcOrd="2" destOrd="0" parTransId="{B5A4D53A-3C50-4605-A49F-61F7A0F6E28C}" sibTransId="{035BA38B-0D71-4136-A9FC-3568DDB421DB}"/>
    <dgm:cxn modelId="{0E49873C-0F83-4539-A59B-8543BF58017A}" type="presOf" srcId="{5D5BC848-F22E-4BC3-AC84-8DF7CB44F773}" destId="{95829F46-8289-4D45-B21E-7C9785520257}" srcOrd="0" destOrd="0" presId="urn:microsoft.com/office/officeart/2005/8/layout/arrow2"/>
    <dgm:cxn modelId="{CBFA6CA1-F40E-4619-A49A-F6514F13536C}" type="presOf" srcId="{4F99A8A9-B20F-435D-9A3F-8D2EDCE3A9DB}" destId="{AE88F6AD-ED00-4406-B139-AA31C70CEAF6}" srcOrd="0" destOrd="0" presId="urn:microsoft.com/office/officeart/2005/8/layout/arrow2"/>
    <dgm:cxn modelId="{C97B9BE4-318D-4053-8EAA-6F80D8A75C63}" srcId="{BC315D81-01A4-4430-B8A5-13E1E8D839AB}" destId="{FBDF4949-1950-4278-9B87-FA11E14E696E}" srcOrd="3" destOrd="0" parTransId="{0756D147-C907-4480-AE1F-5802E80FD6D3}" sibTransId="{89A71C5A-D927-4695-8CEA-19D0C2872320}"/>
    <dgm:cxn modelId="{C43E0940-260A-45C2-846B-B68342456457}" srcId="{BC315D81-01A4-4430-B8A5-13E1E8D839AB}" destId="{E6FB2D32-A397-45B5-B5B5-FF7B9FBF21F5}" srcOrd="1" destOrd="0" parTransId="{3870624B-7D82-4F42-A4C5-EF9CDC6E0542}" sibTransId="{64004482-6534-4CFE-8306-EB70FAC79B3E}"/>
    <dgm:cxn modelId="{90CB4F55-8C66-4D51-91B9-5E17877AF0B9}" type="presOf" srcId="{FBDF4949-1950-4278-9B87-FA11E14E696E}" destId="{6CFC9DCF-4CB4-4138-9969-F911694FC522}" srcOrd="0" destOrd="0" presId="urn:microsoft.com/office/officeart/2005/8/layout/arrow2"/>
    <dgm:cxn modelId="{003D016E-1E9C-443F-BC8A-108EFEBB3AB1}" type="presOf" srcId="{E6FB2D32-A397-45B5-B5B5-FF7B9FBF21F5}" destId="{29E36A81-2A28-4FB7-AED0-B779CA807949}" srcOrd="0" destOrd="0" presId="urn:microsoft.com/office/officeart/2005/8/layout/arrow2"/>
    <dgm:cxn modelId="{87C995D6-196A-4E57-84DD-158728E32B13}" type="presOf" srcId="{BC315D81-01A4-4430-B8A5-13E1E8D839AB}" destId="{381CC2AF-D216-4F75-A382-08A1DE19BEEF}" srcOrd="0" destOrd="0" presId="urn:microsoft.com/office/officeart/2005/8/layout/arrow2"/>
    <dgm:cxn modelId="{9B53B813-0A3C-4785-BD17-A1E34D5C6CB3}" type="presParOf" srcId="{381CC2AF-D216-4F75-A382-08A1DE19BEEF}" destId="{B2CB1241-C2DF-4A59-A561-DBCB80BB5882}" srcOrd="0" destOrd="0" presId="urn:microsoft.com/office/officeart/2005/8/layout/arrow2"/>
    <dgm:cxn modelId="{503D8F6C-B451-4553-9000-1B52AA9DFC8A}" type="presParOf" srcId="{381CC2AF-D216-4F75-A382-08A1DE19BEEF}" destId="{3CD0EEB4-8C93-44CA-A3FB-158017CF88D5}" srcOrd="1" destOrd="0" presId="urn:microsoft.com/office/officeart/2005/8/layout/arrow2"/>
    <dgm:cxn modelId="{D6193820-07B0-4056-9E89-102AFBB66A51}" type="presParOf" srcId="{3CD0EEB4-8C93-44CA-A3FB-158017CF88D5}" destId="{D7E6394E-932E-4EAC-8B71-47D2F4151AB2}" srcOrd="0" destOrd="0" presId="urn:microsoft.com/office/officeart/2005/8/layout/arrow2"/>
    <dgm:cxn modelId="{63564F6E-CE29-4CC0-996C-500624247AF5}" type="presParOf" srcId="{3CD0EEB4-8C93-44CA-A3FB-158017CF88D5}" destId="{AE88F6AD-ED00-4406-B139-AA31C70CEAF6}" srcOrd="1" destOrd="0" presId="urn:microsoft.com/office/officeart/2005/8/layout/arrow2"/>
    <dgm:cxn modelId="{550F503F-FB02-441C-AEF3-30172C74AB48}" type="presParOf" srcId="{3CD0EEB4-8C93-44CA-A3FB-158017CF88D5}" destId="{134AB7DA-8C22-4A03-8B85-2227C7C95D82}" srcOrd="2" destOrd="0" presId="urn:microsoft.com/office/officeart/2005/8/layout/arrow2"/>
    <dgm:cxn modelId="{A7BCD1FD-5DEB-44CA-A26D-E950332A4B76}" type="presParOf" srcId="{3CD0EEB4-8C93-44CA-A3FB-158017CF88D5}" destId="{29E36A81-2A28-4FB7-AED0-B779CA807949}" srcOrd="3" destOrd="0" presId="urn:microsoft.com/office/officeart/2005/8/layout/arrow2"/>
    <dgm:cxn modelId="{83410CD3-43F2-4F13-B7E0-D798C1531E9E}" type="presParOf" srcId="{3CD0EEB4-8C93-44CA-A3FB-158017CF88D5}" destId="{109B958E-A22D-40F2-8E69-54BA3D92E6F0}" srcOrd="4" destOrd="0" presId="urn:microsoft.com/office/officeart/2005/8/layout/arrow2"/>
    <dgm:cxn modelId="{227EE211-DDDC-4DB5-9D80-A7D13580052A}" type="presParOf" srcId="{3CD0EEB4-8C93-44CA-A3FB-158017CF88D5}" destId="{95829F46-8289-4D45-B21E-7C9785520257}" srcOrd="5" destOrd="0" presId="urn:microsoft.com/office/officeart/2005/8/layout/arrow2"/>
    <dgm:cxn modelId="{98758814-3250-4A63-81F3-22A16C102519}" type="presParOf" srcId="{3CD0EEB4-8C93-44CA-A3FB-158017CF88D5}" destId="{AE7615F5-8336-4A1E-A39E-B41EB4D8081E}" srcOrd="6" destOrd="0" presId="urn:microsoft.com/office/officeart/2005/8/layout/arrow2"/>
    <dgm:cxn modelId="{F8BF3829-5939-4BB8-9801-5C724150C7C2}" type="presParOf" srcId="{3CD0EEB4-8C93-44CA-A3FB-158017CF88D5}" destId="{6CFC9DCF-4CB4-4138-9969-F911694FC52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1241-C2DF-4A59-A561-DBCB80BB5882}">
      <dsp:nvSpPr>
        <dsp:cNvPr id="0" name=""/>
        <dsp:cNvSpPr/>
      </dsp:nvSpPr>
      <dsp:spPr>
        <a:xfrm>
          <a:off x="410133" y="0"/>
          <a:ext cx="2394456" cy="115634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6394E-932E-4EAC-8B71-47D2F4151AB2}">
      <dsp:nvSpPr>
        <dsp:cNvPr id="0" name=""/>
        <dsp:cNvSpPr/>
      </dsp:nvSpPr>
      <dsp:spPr>
        <a:xfrm>
          <a:off x="702985" y="824997"/>
          <a:ext cx="42553" cy="42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8F6AD-ED00-4406-B139-AA31C70CEAF6}">
      <dsp:nvSpPr>
        <dsp:cNvPr id="0" name=""/>
        <dsp:cNvSpPr/>
      </dsp:nvSpPr>
      <dsp:spPr>
        <a:xfrm>
          <a:off x="744279" y="881131"/>
          <a:ext cx="316374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4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bg1"/>
              </a:solidFill>
            </a:rPr>
            <a:t>5%</a:t>
          </a:r>
          <a:endParaRPr lang="es-ES" sz="1200" kern="1200" dirty="0">
            <a:solidFill>
              <a:schemeClr val="bg1"/>
            </a:solidFill>
          </a:endParaRPr>
        </a:p>
      </dsp:txBody>
      <dsp:txXfrm>
        <a:off x="744279" y="881131"/>
        <a:ext cx="316374" cy="275208"/>
      </dsp:txXfrm>
    </dsp:sp>
    <dsp:sp modelId="{134AB7DA-8C22-4A03-8B85-2227C7C95D82}">
      <dsp:nvSpPr>
        <dsp:cNvPr id="0" name=""/>
        <dsp:cNvSpPr/>
      </dsp:nvSpPr>
      <dsp:spPr>
        <a:xfrm>
          <a:off x="1043715" y="590889"/>
          <a:ext cx="74005" cy="74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36A81-2A28-4FB7-AED0-B779CA807949}">
      <dsp:nvSpPr>
        <dsp:cNvPr id="0" name=""/>
        <dsp:cNvSpPr/>
      </dsp:nvSpPr>
      <dsp:spPr>
        <a:xfrm>
          <a:off x="1130935" y="627892"/>
          <a:ext cx="388530" cy="52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21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bg1"/>
              </a:solidFill>
            </a:rPr>
            <a:t>36%</a:t>
          </a:r>
          <a:endParaRPr lang="es-ES" sz="1200" kern="1200" dirty="0">
            <a:solidFill>
              <a:schemeClr val="bg1"/>
            </a:solidFill>
          </a:endParaRPr>
        </a:p>
      </dsp:txBody>
      <dsp:txXfrm>
        <a:off x="1130935" y="627892"/>
        <a:ext cx="388530" cy="528447"/>
      </dsp:txXfrm>
    </dsp:sp>
    <dsp:sp modelId="{109B958E-A22D-40F2-8E69-54BA3D92E6F0}">
      <dsp:nvSpPr>
        <dsp:cNvPr id="0" name=""/>
        <dsp:cNvSpPr/>
      </dsp:nvSpPr>
      <dsp:spPr>
        <a:xfrm>
          <a:off x="1564891" y="415589"/>
          <a:ext cx="98057" cy="980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29F46-8289-4D45-B21E-7C9785520257}">
      <dsp:nvSpPr>
        <dsp:cNvPr id="0" name=""/>
        <dsp:cNvSpPr/>
      </dsp:nvSpPr>
      <dsp:spPr>
        <a:xfrm>
          <a:off x="1641928" y="537502"/>
          <a:ext cx="332228" cy="275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5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bg1"/>
              </a:solidFill>
            </a:rPr>
            <a:t>50%</a:t>
          </a:r>
          <a:endParaRPr lang="es-ES" sz="1200" kern="1200" dirty="0">
            <a:solidFill>
              <a:schemeClr val="bg1"/>
            </a:solidFill>
          </a:endParaRPr>
        </a:p>
      </dsp:txBody>
      <dsp:txXfrm>
        <a:off x="1641928" y="537502"/>
        <a:ext cx="332228" cy="275085"/>
      </dsp:txXfrm>
    </dsp:sp>
    <dsp:sp modelId="{AE7615F5-8336-4A1E-A39E-B41EB4D8081E}">
      <dsp:nvSpPr>
        <dsp:cNvPr id="0" name=""/>
        <dsp:cNvSpPr/>
      </dsp:nvSpPr>
      <dsp:spPr>
        <a:xfrm>
          <a:off x="2383239" y="249062"/>
          <a:ext cx="131360" cy="1313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C9DCF-4CB4-4138-9969-F911694FC522}">
      <dsp:nvSpPr>
        <dsp:cNvPr id="0" name=""/>
        <dsp:cNvSpPr/>
      </dsp:nvSpPr>
      <dsp:spPr>
        <a:xfrm>
          <a:off x="2375621" y="482123"/>
          <a:ext cx="555598" cy="255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60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100%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2375621" y="482123"/>
        <a:ext cx="555598" cy="255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3BFDF-F6FD-43A5-AA8D-47900150C323}" type="datetimeFigureOut">
              <a:rPr lang="es-ES" smtClean="0"/>
              <a:t>09/02/2019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BE0B6-4878-4315-8A9B-B9CA642B6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02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BE0B6-4878-4315-8A9B-B9CA642B63E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31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09650"/>
            <a:ext cx="9144000" cy="3124200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4396" y="1009650"/>
            <a:ext cx="3108960" cy="31242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9612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BARBED SUTURE IN LAPAROSCOPIC NISSEN FUNDOPLICATION: PILOT STUDY</a:t>
            </a:r>
            <a:r>
              <a:rPr lang="en-US" sz="2000" b="1" dirty="0" smtClean="0">
                <a:latin typeface="+mj-lt"/>
              </a:rPr>
              <a:t> </a:t>
            </a:r>
            <a:endParaRPr lang="en-US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08322"/>
            <a:ext cx="58673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Authors: </a:t>
            </a:r>
            <a:r>
              <a:rPr lang="es-ES" sz="1050" dirty="0" smtClean="0"/>
              <a:t>Ferrero-Celemín E</a:t>
            </a:r>
            <a:r>
              <a:rPr lang="es-ES" sz="1050" baseline="30000" dirty="0" smtClean="0"/>
              <a:t> </a:t>
            </a:r>
            <a:r>
              <a:rPr lang="es-ES" sz="1050" dirty="0" smtClean="0"/>
              <a:t>,</a:t>
            </a:r>
            <a:r>
              <a:rPr lang="es-ES" sz="1050" dirty="0"/>
              <a:t> </a:t>
            </a:r>
            <a:r>
              <a:rPr lang="es-ES" sz="1050" dirty="0" smtClean="0"/>
              <a:t>Cuadrado-García A, </a:t>
            </a:r>
            <a:r>
              <a:rPr lang="es-ES" sz="1050" dirty="0" err="1" smtClean="0"/>
              <a:t>Sanchez-Lopez</a:t>
            </a:r>
            <a:r>
              <a:rPr lang="es-ES" sz="1050" dirty="0" smtClean="0"/>
              <a:t> JD, García-Sancho L, Núñez-</a:t>
            </a:r>
            <a:r>
              <a:rPr lang="es-ES" sz="1050" dirty="0" err="1" smtClean="0"/>
              <a:t>O´Sullivan</a:t>
            </a:r>
            <a:r>
              <a:rPr lang="es-ES" sz="1050" dirty="0" smtClean="0"/>
              <a:t> S, García-</a:t>
            </a:r>
            <a:r>
              <a:rPr lang="es-ES" sz="1050" dirty="0" err="1" smtClean="0"/>
              <a:t>Virosta</a:t>
            </a:r>
            <a:r>
              <a:rPr lang="es-ES" sz="1050" dirty="0" smtClean="0"/>
              <a:t> M, Del </a:t>
            </a:r>
            <a:r>
              <a:rPr lang="es-ES" sz="1050" dirty="0"/>
              <a:t>Castillo- </a:t>
            </a:r>
            <a:r>
              <a:rPr lang="es-ES" sz="1050" dirty="0" smtClean="0"/>
              <a:t>Díez F, Picardo-Nieto AL.</a:t>
            </a:r>
          </a:p>
          <a:p>
            <a:r>
              <a:rPr lang="es-ES" sz="1050" dirty="0" smtClean="0"/>
              <a:t>Hospital </a:t>
            </a:r>
            <a:r>
              <a:rPr lang="es-ES" sz="1050" dirty="0"/>
              <a:t>Universitario Infanta Sofía. San </a:t>
            </a:r>
            <a:r>
              <a:rPr lang="es-ES" sz="1050" dirty="0" smtClean="0"/>
              <a:t>Sebastián </a:t>
            </a:r>
            <a:r>
              <a:rPr lang="es-ES" sz="1050" dirty="0"/>
              <a:t>de los </a:t>
            </a:r>
            <a:r>
              <a:rPr lang="es-ES" sz="1050" dirty="0" smtClean="0"/>
              <a:t>Reyes, </a:t>
            </a:r>
            <a:r>
              <a:rPr lang="es-ES" sz="1050" dirty="0"/>
              <a:t>Madrid. </a:t>
            </a:r>
            <a:r>
              <a:rPr lang="es-ES" sz="1050" dirty="0" err="1" smtClean="0"/>
              <a:t>Spain</a:t>
            </a:r>
            <a:r>
              <a:rPr lang="es-ES" sz="1050" dirty="0" smtClean="0"/>
              <a:t>.</a:t>
            </a:r>
            <a:endParaRPr lang="es-ES" sz="1100" dirty="0" smtClean="0"/>
          </a:p>
          <a:p>
            <a:r>
              <a:rPr lang="es-ES" sz="1400" dirty="0" smtClean="0"/>
              <a:t>SAGES Meeting. Baltimore, </a:t>
            </a:r>
            <a:r>
              <a:rPr lang="es-ES" sz="1400" dirty="0" err="1" smtClean="0"/>
              <a:t>April</a:t>
            </a:r>
            <a:r>
              <a:rPr lang="es-ES" sz="1400" dirty="0" smtClean="0"/>
              <a:t> </a:t>
            </a:r>
            <a:r>
              <a:rPr lang="es-ES" sz="1400" dirty="0"/>
              <a:t>3- 6 2019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2001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Pilot Study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12001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Intervention: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12001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Outcomes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588865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45 </a:t>
            </a:r>
            <a:r>
              <a:rPr lang="en-US" dirty="0" smtClean="0">
                <a:solidFill>
                  <a:schemeClr val="bg1"/>
                </a:solidFill>
              </a:rPr>
              <a:t>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Shorten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OR times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&gt; Ambulant </a:t>
            </a:r>
            <a:r>
              <a:rPr lang="en-US" dirty="0">
                <a:solidFill>
                  <a:schemeClr val="bg1"/>
                </a:solidFill>
              </a:rPr>
              <a:t>patients 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&gt; patients in the same surgical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2105" y="175796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OR time  5</a:t>
            </a:r>
            <a:r>
              <a:rPr lang="en-US" dirty="0" smtClean="0">
                <a:solidFill>
                  <a:schemeClr val="bg1"/>
                </a:solidFill>
              </a:rPr>
              <a:t>0 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2527" y="177762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0 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4863" y="2414075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Average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hospital </a:t>
            </a:r>
            <a:r>
              <a:rPr lang="es-ES" dirty="0" err="1">
                <a:solidFill>
                  <a:schemeClr val="bg1"/>
                </a:solidFill>
              </a:rPr>
              <a:t>stay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: 1.3 </a:t>
            </a:r>
            <a:r>
              <a:rPr lang="es-ES" dirty="0" err="1" smtClean="0">
                <a:solidFill>
                  <a:schemeClr val="bg1"/>
                </a:solidFill>
              </a:rPr>
              <a:t>days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Ambulatory  Surg.:  40%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9789" y="1954784"/>
            <a:ext cx="11430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133850"/>
            <a:ext cx="883920" cy="9114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4DA3A9-8468-461B-B699-12488D0547E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550"/>
            <a:ext cx="9144000" cy="836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CCD1135-EBCE-44CD-B611-DC37ECB0FFF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054904"/>
            <a:ext cx="9144000" cy="8369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028539" y="3177869"/>
            <a:ext cx="307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	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86303"/>
            <a:ext cx="610551" cy="610551"/>
          </a:xfrm>
          <a:prstGeom prst="rect">
            <a:avLst/>
          </a:prstGeom>
          <a:solidFill>
            <a:srgbClr val="01464F"/>
          </a:solidFill>
          <a:ln>
            <a:noFill/>
          </a:ln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3220527"/>
            <a:ext cx="615109" cy="61510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189" y="1672021"/>
            <a:ext cx="571089" cy="571089"/>
          </a:xfrm>
          <a:prstGeom prst="rect">
            <a:avLst/>
          </a:prstGeom>
        </p:spPr>
      </p:pic>
      <p:graphicFrame>
        <p:nvGraphicFramePr>
          <p:cNvPr id="28" name="Diagrama 27"/>
          <p:cNvGraphicFramePr/>
          <p:nvPr>
            <p:extLst>
              <p:ext uri="{D42A27DB-BD31-4B8C-83A1-F6EECF244321}">
                <p14:modId xmlns:p14="http://schemas.microsoft.com/office/powerpoint/2010/main" val="1379819656"/>
              </p:ext>
            </p:extLst>
          </p:nvPr>
        </p:nvGraphicFramePr>
        <p:xfrm>
          <a:off x="2829944" y="2967316"/>
          <a:ext cx="2971800" cy="115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9" name="CuadroTexto 28"/>
          <p:cNvSpPr txBox="1"/>
          <p:nvPr/>
        </p:nvSpPr>
        <p:spPr>
          <a:xfrm>
            <a:off x="3072105" y="3656818"/>
            <a:ext cx="50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</a:rPr>
              <a:t>2015</a:t>
            </a:r>
            <a:endParaRPr lang="es-ES" sz="1100" dirty="0">
              <a:solidFill>
                <a:schemeClr val="bg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500218" y="3362535"/>
            <a:ext cx="48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2016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4131094" y="3100998"/>
            <a:ext cx="48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</a:rPr>
              <a:t>2017</a:t>
            </a:r>
            <a:endParaRPr lang="es-ES" sz="1100" dirty="0">
              <a:solidFill>
                <a:schemeClr val="bg1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829371" y="2939768"/>
            <a:ext cx="48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</a:rPr>
              <a:t>2018</a:t>
            </a:r>
            <a:endParaRPr lang="es-ES" sz="1100" dirty="0">
              <a:solidFill>
                <a:schemeClr val="bg1"/>
              </a:solidFill>
            </a:endParaRPr>
          </a:p>
        </p:txBody>
      </p:sp>
      <p:sp>
        <p:nvSpPr>
          <p:cNvPr id="34" name="TextBox 12"/>
          <p:cNvSpPr txBox="1"/>
          <p:nvPr/>
        </p:nvSpPr>
        <p:spPr>
          <a:xfrm>
            <a:off x="3182052" y="261905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% Barbed suture </a:t>
            </a:r>
            <a:r>
              <a:rPr lang="en-US" dirty="0" err="1" smtClean="0">
                <a:solidFill>
                  <a:schemeClr val="bg1"/>
                </a:solidFill>
              </a:rPr>
              <a:t>Nissen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4315</TotalTime>
  <Words>69</Words>
  <Application>Microsoft Office PowerPoint</Application>
  <PresentationFormat>Presentación en pantalla (16:9)</PresentationFormat>
  <Paragraphs>28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Consejeria de Sanidad</cp:lastModifiedBy>
  <cp:revision>28</cp:revision>
  <dcterms:created xsi:type="dcterms:W3CDTF">2018-01-03T15:55:26Z</dcterms:created>
  <dcterms:modified xsi:type="dcterms:W3CDTF">2019-02-09T12:51:08Z</dcterms:modified>
</cp:coreProperties>
</file>