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121"/>
    <a:srgbClr val="504926"/>
    <a:srgbClr val="B8AF82"/>
    <a:srgbClr val="FDDB4D"/>
    <a:srgbClr val="BC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38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F408-6181-4724-BE64-7B723B4B12D9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773E-6F45-4D6C-B61A-079967069E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82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F408-6181-4724-BE64-7B723B4B12D9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773E-6F45-4D6C-B61A-079967069E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059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F408-6181-4724-BE64-7B723B4B12D9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773E-6F45-4D6C-B61A-079967069E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F408-6181-4724-BE64-7B723B4B12D9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773E-6F45-4D6C-B61A-079967069E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3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F408-6181-4724-BE64-7B723B4B12D9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773E-6F45-4D6C-B61A-079967069E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0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F408-6181-4724-BE64-7B723B4B12D9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773E-6F45-4D6C-B61A-079967069E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8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F408-6181-4724-BE64-7B723B4B12D9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773E-6F45-4D6C-B61A-079967069E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8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F408-6181-4724-BE64-7B723B4B12D9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773E-6F45-4D6C-B61A-079967069E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4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F408-6181-4724-BE64-7B723B4B12D9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773E-6F45-4D6C-B61A-079967069E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54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F408-6181-4724-BE64-7B723B4B12D9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773E-6F45-4D6C-B61A-079967069E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376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F408-6181-4724-BE64-7B723B4B12D9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773E-6F45-4D6C-B61A-079967069E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749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0F408-6181-4724-BE64-7B723B4B12D9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3773E-6F45-4D6C-B61A-079967069E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37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05600" y="3810000"/>
            <a:ext cx="2438401" cy="19845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76601" y="1139610"/>
            <a:ext cx="2667000" cy="19845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3276600" y="1560405"/>
            <a:ext cx="2572999" cy="1143000"/>
          </a:xfrm>
          <a:prstGeom prst="rightArrow">
            <a:avLst/>
          </a:prstGeom>
          <a:gradFill flip="none" rotWithShape="1">
            <a:gsLst>
              <a:gs pos="0">
                <a:srgbClr val="474121"/>
              </a:gs>
              <a:gs pos="39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810000"/>
            <a:ext cx="2743200" cy="19845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7" name="Picture 3" descr="C:\Users\cheah00\Downloads\Robot Donor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800" y="762000"/>
            <a:ext cx="3312200" cy="269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heah00\Downloads\Robot Donor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3352799" cy="269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-1"/>
            <a:ext cx="9144000" cy="762001"/>
          </a:xfrm>
          <a:prstGeom prst="rect">
            <a:avLst/>
          </a:prstGeom>
          <a:solidFill>
            <a:srgbClr val="B8AF8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76649" y="-113269"/>
            <a:ext cx="10363200" cy="91439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cs typeface="Times New Roman" panose="02020603050405020304" pitchFamily="18" charset="0"/>
              </a:rPr>
              <a:t>Robotic Living Donor Hepatectomy</a:t>
            </a:r>
            <a:endParaRPr lang="en-US" sz="4800" b="1" dirty="0"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cheah00\Downloads\Robot Donor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719" y="3456212"/>
            <a:ext cx="4302081" cy="340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1139610"/>
            <a:ext cx="167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Demarcation of liver lobes enhanced with ICG </a:t>
            </a:r>
            <a:r>
              <a:rPr lang="en-US" sz="2000" dirty="0"/>
              <a:t>Firefly®</a:t>
            </a:r>
            <a:r>
              <a:rPr lang="en-US" sz="2000" dirty="0" smtClean="0"/>
              <a:t> technology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64800" y="3986687"/>
            <a:ext cx="19911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Meticulous parenchymal transection with superior 3D visualization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6096000"/>
            <a:ext cx="24797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Jaekeun Kim, Yee Lee Cheah, Caroline J Simon, Mohamed E Akoad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34200" y="3986687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Plenary II session</a:t>
            </a:r>
          </a:p>
          <a:p>
            <a:pPr algn="ctr"/>
            <a:r>
              <a:rPr lang="en-US" sz="2000" dirty="0" smtClean="0"/>
              <a:t>Saturday, April 6</a:t>
            </a:r>
          </a:p>
          <a:p>
            <a:pPr algn="ctr"/>
            <a:r>
              <a:rPr lang="en-US" sz="2000" dirty="0" smtClean="0"/>
              <a:t>1100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762000"/>
            <a:ext cx="91440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9" b="21483"/>
          <a:stretch/>
        </p:blipFill>
        <p:spPr>
          <a:xfrm>
            <a:off x="6912242" y="6248400"/>
            <a:ext cx="2231760" cy="533400"/>
          </a:xfrm>
          <a:prstGeom prst="rect">
            <a:avLst/>
          </a:prstGeom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r="9430" b="10764"/>
          <a:stretch/>
        </p:blipFill>
        <p:spPr bwMode="auto">
          <a:xfrm>
            <a:off x="6732078" y="4844213"/>
            <a:ext cx="2438403" cy="992295"/>
          </a:xfrm>
          <a:prstGeom prst="rect">
            <a:avLst/>
          </a:prstGeom>
          <a:noFill/>
          <a:ln>
            <a:noFill/>
          </a:ln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9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43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Robotic Living Donor Hepatectomy</vt:lpstr>
    </vt:vector>
  </TitlesOfParts>
  <Company>Lahey Clinic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 Living Donor Hepatectomy</dc:title>
  <dc:creator>Cheah, Yee Lee</dc:creator>
  <cp:lastModifiedBy>Cheah, Yee Lee</cp:lastModifiedBy>
  <cp:revision>12</cp:revision>
  <dcterms:created xsi:type="dcterms:W3CDTF">2019-04-01T14:24:53Z</dcterms:created>
  <dcterms:modified xsi:type="dcterms:W3CDTF">2019-04-01T17:43:33Z</dcterms:modified>
</cp:coreProperties>
</file>