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4F"/>
    <a:srgbClr val="0066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92"/>
  </p:normalViewPr>
  <p:slideViewPr>
    <p:cSldViewPr>
      <p:cViewPr>
        <p:scale>
          <a:sx n="86" d="100"/>
          <a:sy n="86" d="100"/>
        </p:scale>
        <p:origin x="688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09650"/>
            <a:ext cx="3017520" cy="3124200"/>
          </a:xfrm>
          <a:prstGeom prst="rect">
            <a:avLst/>
          </a:prstGeom>
          <a:solidFill>
            <a:srgbClr val="01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Symptomatic response rate: 89.2%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Sigstad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score: 13.9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8.6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17520" y="1009650"/>
            <a:ext cx="3099816" cy="3124200"/>
          </a:xfrm>
          <a:prstGeom prst="rect">
            <a:avLst/>
          </a:prstGeom>
          <a:solidFill>
            <a:srgbClr val="01464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1840" y="197882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Endoscopic gastro-jejunal revisions for treatment of dumping syndrome after Roux-en-Y gastric bypass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62915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Citation: Tsai,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Surg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Endo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April 2019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12395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treatment option for dumping syndrome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238708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Figures, tables etc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7428" y="1008241"/>
            <a:ext cx="3035808" cy="3127248"/>
          </a:xfrm>
          <a:prstGeom prst="rect">
            <a:avLst/>
          </a:prstGeom>
          <a:solidFill>
            <a:srgbClr val="01464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77092" y="1123950"/>
            <a:ext cx="24355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 and safe procedure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30-day bleeding,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re-intervention, dilation)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133850"/>
            <a:ext cx="914400" cy="94283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785A9DF-98A6-4EB3-B4D3-4D73952E9D2C}"/>
              </a:ext>
            </a:extLst>
          </p:cNvPr>
          <p:cNvSpPr/>
          <p:nvPr/>
        </p:nvSpPr>
        <p:spPr>
          <a:xfrm>
            <a:off x="0" y="0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3DA822-950D-4426-AD84-C67058B50454}"/>
              </a:ext>
            </a:extLst>
          </p:cNvPr>
          <p:cNvSpPr/>
          <p:nvPr/>
        </p:nvSpPr>
        <p:spPr>
          <a:xfrm>
            <a:off x="-9236" y="5061673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1B177D-1B3E-4848-A6C6-F75628E71B5F}"/>
              </a:ext>
            </a:extLst>
          </p:cNvPr>
          <p:cNvSpPr txBox="1"/>
          <p:nvPr/>
        </p:nvSpPr>
        <p:spPr>
          <a:xfrm>
            <a:off x="6498428" y="1107307"/>
            <a:ext cx="22645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patients will need repeat intervention for symptom control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22.5%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(Required repeat endoscopic intervention)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4D9106-6730-8647-906B-0ECC3570856D}"/>
              </a:ext>
            </a:extLst>
          </p:cNvPr>
          <p:cNvSpPr txBox="1"/>
          <p:nvPr/>
        </p:nvSpPr>
        <p:spPr>
          <a:xfrm>
            <a:off x="2069481" y="2358392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N=40</a:t>
            </a:r>
          </a:p>
        </p:txBody>
      </p:sp>
      <p:pic>
        <p:nvPicPr>
          <p:cNvPr id="8" name="Picture 7" descr="A close up of a logo&#13;&#10;&#13;&#10;Description automatically generated">
            <a:extLst>
              <a:ext uri="{FF2B5EF4-FFF2-40B4-BE49-F238E27FC236}">
                <a16:creationId xmlns:a16="http://schemas.microsoft.com/office/drawing/2014/main" id="{253AC5E0-93DC-3C4D-850C-600E19A1E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84" y="1733550"/>
            <a:ext cx="987665" cy="17808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41F1A90-5E5B-6E4C-8330-5A0A42B01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95" y="1525469"/>
            <a:ext cx="1665846" cy="1665846"/>
          </a:xfrm>
          <a:prstGeom prst="rect">
            <a:avLst/>
          </a:prstGeom>
        </p:spPr>
      </p:pic>
      <p:pic>
        <p:nvPicPr>
          <p:cNvPr id="17" name="Picture 16" descr="A picture containing object&#13;&#10;&#13;&#10;Description automatically generated">
            <a:extLst>
              <a:ext uri="{FF2B5EF4-FFF2-40B4-BE49-F238E27FC236}">
                <a16:creationId xmlns:a16="http://schemas.microsoft.com/office/drawing/2014/main" id="{B99CFABC-EE21-A242-8D9D-57B4C271344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51"/>
          <a:stretch/>
        </p:blipFill>
        <p:spPr>
          <a:xfrm>
            <a:off x="7086600" y="1901809"/>
            <a:ext cx="1085341" cy="14319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28496</TotalTime>
  <Words>77</Words>
  <Application>Microsoft Macintosh PowerPoint</Application>
  <PresentationFormat>On-screen Show (16:9)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Catherine Tsai</cp:lastModifiedBy>
  <cp:revision>41</cp:revision>
  <cp:lastPrinted>2019-04-03T22:30:54Z</cp:lastPrinted>
  <dcterms:created xsi:type="dcterms:W3CDTF">2018-01-03T15:55:26Z</dcterms:created>
  <dcterms:modified xsi:type="dcterms:W3CDTF">2019-04-03T22:31:18Z</dcterms:modified>
</cp:coreProperties>
</file>